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34"/>
  </p:notesMasterIdLst>
  <p:sldIdLst>
    <p:sldId id="256" r:id="rId2"/>
    <p:sldId id="313" r:id="rId3"/>
    <p:sldId id="320" r:id="rId4"/>
    <p:sldId id="321" r:id="rId5"/>
    <p:sldId id="322" r:id="rId6"/>
    <p:sldId id="323" r:id="rId7"/>
    <p:sldId id="324" r:id="rId8"/>
    <p:sldId id="336" r:id="rId9"/>
    <p:sldId id="345" r:id="rId10"/>
    <p:sldId id="314" r:id="rId11"/>
    <p:sldId id="325" r:id="rId12"/>
    <p:sldId id="315" r:id="rId13"/>
    <p:sldId id="316" r:id="rId14"/>
    <p:sldId id="326" r:id="rId15"/>
    <p:sldId id="327" r:id="rId16"/>
    <p:sldId id="317" r:id="rId17"/>
    <p:sldId id="328" r:id="rId18"/>
    <p:sldId id="329" r:id="rId19"/>
    <p:sldId id="318" r:id="rId20"/>
    <p:sldId id="330" r:id="rId21"/>
    <p:sldId id="331" r:id="rId22"/>
    <p:sldId id="319" r:id="rId23"/>
    <p:sldId id="332" r:id="rId24"/>
    <p:sldId id="333" r:id="rId25"/>
    <p:sldId id="334" r:id="rId26"/>
    <p:sldId id="335" r:id="rId27"/>
    <p:sldId id="342" r:id="rId28"/>
    <p:sldId id="344" r:id="rId29"/>
    <p:sldId id="341" r:id="rId30"/>
    <p:sldId id="346" r:id="rId31"/>
    <p:sldId id="347" r:id="rId32"/>
    <p:sldId id="343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BEA75-8571-428B-8C9F-4CAA3EB2779E}" v="23" dt="2025-10-06T23:42:21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383" autoAdjust="0"/>
  </p:normalViewPr>
  <p:slideViewPr>
    <p:cSldViewPr snapToGrid="0">
      <p:cViewPr varScale="1">
        <p:scale>
          <a:sx n="47" d="100"/>
          <a:sy n="47" d="100"/>
        </p:scale>
        <p:origin x="1094" y="269"/>
      </p:cViewPr>
      <p:guideLst/>
    </p:cSldViewPr>
  </p:slideViewPr>
  <p:outlineViewPr>
    <p:cViewPr>
      <p:scale>
        <a:sx n="33" d="100"/>
        <a:sy n="33" d="100"/>
      </p:scale>
      <p:origin x="0" y="-2225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-Huang Ho" userId="3b9e8198e6400288" providerId="LiveId" clId="{F34C38E1-835F-440D-A04A-28248A987038}"/>
    <pc:docChg chg="undo custSel addSld delSld modSld modMainMaster">
      <pc:chgData name="Min-Huang Ho" userId="3b9e8198e6400288" providerId="LiveId" clId="{F34C38E1-835F-440D-A04A-28248A987038}" dt="2025-07-08T12:40:43.437" v="14781" actId="207"/>
      <pc:docMkLst>
        <pc:docMk/>
      </pc:docMkLst>
      <pc:sldChg chg="modSp mod modClrScheme chgLayout">
        <pc:chgData name="Min-Huang Ho" userId="3b9e8198e6400288" providerId="LiveId" clId="{F34C38E1-835F-440D-A04A-28248A987038}" dt="2025-07-07T09:45:46.381" v="10370"/>
        <pc:sldMkLst>
          <pc:docMk/>
          <pc:sldMk cId="2832025637" sldId="256"/>
        </pc:sldMkLst>
      </pc:sldChg>
      <pc:sldChg chg="addSp delSp modSp mod">
        <pc:chgData name="Min-Huang Ho" userId="3b9e8198e6400288" providerId="LiveId" clId="{F34C38E1-835F-440D-A04A-28248A987038}" dt="2025-07-07T08:47:40.566" v="10062" actId="1076"/>
        <pc:sldMkLst>
          <pc:docMk/>
          <pc:sldMk cId="2439400181" sldId="257"/>
        </pc:sldMkLst>
      </pc:sldChg>
      <pc:sldChg chg="modSp mod">
        <pc:chgData name="Min-Huang Ho" userId="3b9e8198e6400288" providerId="LiveId" clId="{F34C38E1-835F-440D-A04A-28248A987038}" dt="2025-07-07T09:05:07.615" v="10212" actId="403"/>
        <pc:sldMkLst>
          <pc:docMk/>
          <pc:sldMk cId="2226288415" sldId="258"/>
        </pc:sldMkLst>
      </pc:sldChg>
      <pc:sldChg chg="addSp modSp mod modAnim">
        <pc:chgData name="Min-Huang Ho" userId="3b9e8198e6400288" providerId="LiveId" clId="{F34C38E1-835F-440D-A04A-28248A987038}" dt="2025-07-07T09:53:36.528" v="10398" actId="403"/>
        <pc:sldMkLst>
          <pc:docMk/>
          <pc:sldMk cId="3639012402" sldId="259"/>
        </pc:sldMkLst>
      </pc:sldChg>
      <pc:sldChg chg="modSp mod">
        <pc:chgData name="Min-Huang Ho" userId="3b9e8198e6400288" providerId="LiveId" clId="{F34C38E1-835F-440D-A04A-28248A987038}" dt="2025-07-07T10:14:35.567" v="10485" actId="403"/>
        <pc:sldMkLst>
          <pc:docMk/>
          <pc:sldMk cId="2759389420" sldId="260"/>
        </pc:sldMkLst>
      </pc:sldChg>
      <pc:sldChg chg="modSp mod">
        <pc:chgData name="Min-Huang Ho" userId="3b9e8198e6400288" providerId="LiveId" clId="{F34C38E1-835F-440D-A04A-28248A987038}" dt="2025-07-07T10:14:47.658" v="10487" actId="403"/>
        <pc:sldMkLst>
          <pc:docMk/>
          <pc:sldMk cId="2459624378" sldId="261"/>
        </pc:sldMkLst>
      </pc:sldChg>
      <pc:sldChg chg="modSp mod">
        <pc:chgData name="Min-Huang Ho" userId="3b9e8198e6400288" providerId="LiveId" clId="{F34C38E1-835F-440D-A04A-28248A987038}" dt="2025-07-07T10:15:20.335" v="10493" actId="403"/>
        <pc:sldMkLst>
          <pc:docMk/>
          <pc:sldMk cId="3428325631" sldId="262"/>
        </pc:sldMkLst>
      </pc:sldChg>
      <pc:sldChg chg="modSp mod">
        <pc:chgData name="Min-Huang Ho" userId="3b9e8198e6400288" providerId="LiveId" clId="{F34C38E1-835F-440D-A04A-28248A987038}" dt="2025-07-07T10:16:21.044" v="10564" actId="403"/>
        <pc:sldMkLst>
          <pc:docMk/>
          <pc:sldMk cId="3531312829" sldId="263"/>
        </pc:sldMkLst>
      </pc:sldChg>
      <pc:sldChg chg="modSp mod">
        <pc:chgData name="Min-Huang Ho" userId="3b9e8198e6400288" providerId="LiveId" clId="{F34C38E1-835F-440D-A04A-28248A987038}" dt="2025-07-07T10:16:31.756" v="10568" actId="403"/>
        <pc:sldMkLst>
          <pc:docMk/>
          <pc:sldMk cId="911302357" sldId="264"/>
        </pc:sldMkLst>
      </pc:sldChg>
      <pc:sldChg chg="modSp mod">
        <pc:chgData name="Min-Huang Ho" userId="3b9e8198e6400288" providerId="LiveId" clId="{F34C38E1-835F-440D-A04A-28248A987038}" dt="2025-07-07T08:48:09.596" v="10082" actId="1076"/>
        <pc:sldMkLst>
          <pc:docMk/>
          <pc:sldMk cId="3335724312" sldId="265"/>
        </pc:sldMkLst>
      </pc:sldChg>
      <pc:sldChg chg="addSp modSp mod setBg">
        <pc:chgData name="Min-Huang Ho" userId="3b9e8198e6400288" providerId="LiveId" clId="{F34C38E1-835F-440D-A04A-28248A987038}" dt="2025-07-07T08:51:16.728" v="10089" actId="1076"/>
        <pc:sldMkLst>
          <pc:docMk/>
          <pc:sldMk cId="554046534" sldId="266"/>
        </pc:sldMkLst>
      </pc:sldChg>
      <pc:sldChg chg="addSp delSp modSp mod chgLayout">
        <pc:chgData name="Min-Huang Ho" userId="3b9e8198e6400288" providerId="LiveId" clId="{F34C38E1-835F-440D-A04A-28248A987038}" dt="2025-07-07T08:54:35.513" v="10099" actId="1076"/>
        <pc:sldMkLst>
          <pc:docMk/>
          <pc:sldMk cId="583977813" sldId="267"/>
        </pc:sldMkLst>
      </pc:sldChg>
      <pc:sldChg chg="modSp mod">
        <pc:chgData name="Min-Huang Ho" userId="3b9e8198e6400288" providerId="LiveId" clId="{F34C38E1-835F-440D-A04A-28248A987038}" dt="2025-07-07T08:54:49.826" v="10101" actId="403"/>
        <pc:sldMkLst>
          <pc:docMk/>
          <pc:sldMk cId="4041980009" sldId="268"/>
        </pc:sldMkLst>
      </pc:sldChg>
      <pc:sldChg chg="modSp mod">
        <pc:chgData name="Min-Huang Ho" userId="3b9e8198e6400288" providerId="LiveId" clId="{F34C38E1-835F-440D-A04A-28248A987038}" dt="2025-07-07T08:59:22.519" v="10201" actId="20577"/>
        <pc:sldMkLst>
          <pc:docMk/>
          <pc:sldMk cId="3072743110" sldId="269"/>
        </pc:sldMkLst>
      </pc:sldChg>
      <pc:sldChg chg="addSp delSp modSp new mod">
        <pc:chgData name="Min-Huang Ho" userId="3b9e8198e6400288" providerId="LiveId" clId="{F34C38E1-835F-440D-A04A-28248A987038}" dt="2025-07-06T06:00:39.339" v="334" actId="22"/>
        <pc:sldMkLst>
          <pc:docMk/>
          <pc:sldMk cId="1873166944" sldId="270"/>
        </pc:sldMkLst>
      </pc:sldChg>
      <pc:sldChg chg="modSp new mod">
        <pc:chgData name="Min-Huang Ho" userId="3b9e8198e6400288" providerId="LiveId" clId="{F34C38E1-835F-440D-A04A-28248A987038}" dt="2025-07-08T12:39:00.821" v="14779"/>
        <pc:sldMkLst>
          <pc:docMk/>
          <pc:sldMk cId="2348701278" sldId="271"/>
        </pc:sldMkLst>
      </pc:sldChg>
      <pc:sldChg chg="addSp modSp new mod modClrScheme chgLayout">
        <pc:chgData name="Min-Huang Ho" userId="3b9e8198e6400288" providerId="LiveId" clId="{F34C38E1-835F-440D-A04A-28248A987038}" dt="2025-07-07T09:04:47.094" v="10210" actId="403"/>
        <pc:sldMkLst>
          <pc:docMk/>
          <pc:sldMk cId="4257471226" sldId="272"/>
        </pc:sldMkLst>
      </pc:sldChg>
      <pc:sldChg chg="addSp modSp new mod">
        <pc:chgData name="Min-Huang Ho" userId="3b9e8198e6400288" providerId="LiveId" clId="{F34C38E1-835F-440D-A04A-28248A987038}" dt="2025-07-07T09:36:55.287" v="10215" actId="403"/>
        <pc:sldMkLst>
          <pc:docMk/>
          <pc:sldMk cId="2620593051" sldId="273"/>
        </pc:sldMkLst>
      </pc:sldChg>
      <pc:sldChg chg="addSp delSp modSp new mod modClrScheme chgLayout">
        <pc:chgData name="Min-Huang Ho" userId="3b9e8198e6400288" providerId="LiveId" clId="{F34C38E1-835F-440D-A04A-28248A987038}" dt="2025-07-08T12:40:43.437" v="14781" actId="207"/>
        <pc:sldMkLst>
          <pc:docMk/>
          <pc:sldMk cId="1138099990" sldId="274"/>
        </pc:sldMkLst>
      </pc:sldChg>
      <pc:sldChg chg="addSp modSp new mod">
        <pc:chgData name="Min-Huang Ho" userId="3b9e8198e6400288" providerId="LiveId" clId="{F34C38E1-835F-440D-A04A-28248A987038}" dt="2025-07-07T09:46:13.121" v="10373" actId="1076"/>
        <pc:sldMkLst>
          <pc:docMk/>
          <pc:sldMk cId="3263414582" sldId="275"/>
        </pc:sldMkLst>
      </pc:sldChg>
      <pc:sldChg chg="addSp delSp modSp new mod">
        <pc:chgData name="Min-Huang Ho" userId="3b9e8198e6400288" providerId="LiveId" clId="{F34C38E1-835F-440D-A04A-28248A987038}" dt="2025-07-06T09:23:37.868" v="3009" actId="20577"/>
        <pc:sldMkLst>
          <pc:docMk/>
          <pc:sldMk cId="2242515701" sldId="276"/>
        </pc:sldMkLst>
      </pc:sldChg>
      <pc:sldChg chg="addSp delSp modSp new mod">
        <pc:chgData name="Min-Huang Ho" userId="3b9e8198e6400288" providerId="LiveId" clId="{F34C38E1-835F-440D-A04A-28248A987038}" dt="2025-07-06T09:24:58.005" v="3043" actId="22"/>
        <pc:sldMkLst>
          <pc:docMk/>
          <pc:sldMk cId="191856767" sldId="277"/>
        </pc:sldMkLst>
      </pc:sldChg>
      <pc:sldChg chg="modSp new mod">
        <pc:chgData name="Min-Huang Ho" userId="3b9e8198e6400288" providerId="LiveId" clId="{F34C38E1-835F-440D-A04A-28248A987038}" dt="2025-07-07T09:46:40.417" v="10380" actId="27636"/>
        <pc:sldMkLst>
          <pc:docMk/>
          <pc:sldMk cId="996159276" sldId="278"/>
        </pc:sldMkLst>
      </pc:sldChg>
      <pc:sldChg chg="addSp delSp modSp new mod delAnim modAnim">
        <pc:chgData name="Min-Huang Ho" userId="3b9e8198e6400288" providerId="LiveId" clId="{F34C38E1-835F-440D-A04A-28248A987038}" dt="2025-07-07T09:53:30.305" v="10395" actId="21"/>
        <pc:sldMkLst>
          <pc:docMk/>
          <pc:sldMk cId="1330111456" sldId="279"/>
        </pc:sldMkLst>
      </pc:sldChg>
      <pc:sldChg chg="addSp delSp modSp new mod">
        <pc:chgData name="Min-Huang Ho" userId="3b9e8198e6400288" providerId="LiveId" clId="{F34C38E1-835F-440D-A04A-28248A987038}" dt="2025-07-07T10:07:53.159" v="10401" actId="1076"/>
        <pc:sldMkLst>
          <pc:docMk/>
          <pc:sldMk cId="4102621390" sldId="280"/>
        </pc:sldMkLst>
      </pc:sldChg>
      <pc:sldChg chg="addSp modSp new mod modClrScheme chgLayout">
        <pc:chgData name="Min-Huang Ho" userId="3b9e8198e6400288" providerId="LiveId" clId="{F34C38E1-835F-440D-A04A-28248A987038}" dt="2025-07-07T10:09:44.235" v="10407" actId="404"/>
        <pc:sldMkLst>
          <pc:docMk/>
          <pc:sldMk cId="1584616744" sldId="281"/>
        </pc:sldMkLst>
      </pc:sldChg>
      <pc:sldChg chg="modSp new mod">
        <pc:chgData name="Min-Huang Ho" userId="3b9e8198e6400288" providerId="LiveId" clId="{F34C38E1-835F-440D-A04A-28248A987038}" dt="2025-07-07T10:10:18.756" v="10464"/>
        <pc:sldMkLst>
          <pc:docMk/>
          <pc:sldMk cId="1234433093" sldId="282"/>
        </pc:sldMkLst>
      </pc:sldChg>
      <pc:sldChg chg="addSp modSp new mod modAnim">
        <pc:chgData name="Min-Huang Ho" userId="3b9e8198e6400288" providerId="LiveId" clId="{F34C38E1-835F-440D-A04A-28248A987038}" dt="2025-07-07T10:13:56.227" v="10475" actId="1076"/>
        <pc:sldMkLst>
          <pc:docMk/>
          <pc:sldMk cId="82842335" sldId="283"/>
        </pc:sldMkLst>
      </pc:sldChg>
      <pc:sldChg chg="modSp new mod">
        <pc:chgData name="Min-Huang Ho" userId="3b9e8198e6400288" providerId="LiveId" clId="{F34C38E1-835F-440D-A04A-28248A987038}" dt="2025-07-07T10:14:13.450" v="10478" actId="403"/>
        <pc:sldMkLst>
          <pc:docMk/>
          <pc:sldMk cId="4266111134" sldId="284"/>
        </pc:sldMkLst>
      </pc:sldChg>
      <pc:sldChg chg="modSp new mod">
        <pc:chgData name="Min-Huang Ho" userId="3b9e8198e6400288" providerId="LiveId" clId="{F34C38E1-835F-440D-A04A-28248A987038}" dt="2025-07-07T10:14:18.743" v="10481" actId="27636"/>
        <pc:sldMkLst>
          <pc:docMk/>
          <pc:sldMk cId="18423510" sldId="285"/>
        </pc:sldMkLst>
      </pc:sldChg>
      <pc:sldChg chg="modSp new mod">
        <pc:chgData name="Min-Huang Ho" userId="3b9e8198e6400288" providerId="LiveId" clId="{F34C38E1-835F-440D-A04A-28248A987038}" dt="2025-07-07T10:14:27.878" v="10483" actId="403"/>
        <pc:sldMkLst>
          <pc:docMk/>
          <pc:sldMk cId="3166334298" sldId="286"/>
        </pc:sldMkLst>
      </pc:sldChg>
      <pc:sldChg chg="modSp new mod">
        <pc:chgData name="Min-Huang Ho" userId="3b9e8198e6400288" providerId="LiveId" clId="{F34C38E1-835F-440D-A04A-28248A987038}" dt="2025-07-06T14:18:17.858" v="7481" actId="6549"/>
        <pc:sldMkLst>
          <pc:docMk/>
          <pc:sldMk cId="2620418773" sldId="287"/>
        </pc:sldMkLst>
      </pc:sldChg>
      <pc:sldChg chg="modSp new mod">
        <pc:chgData name="Min-Huang Ho" userId="3b9e8198e6400288" providerId="LiveId" clId="{F34C38E1-835F-440D-A04A-28248A987038}" dt="2025-07-06T14:21:11.366" v="7732" actId="27636"/>
        <pc:sldMkLst>
          <pc:docMk/>
          <pc:sldMk cId="2490602894" sldId="288"/>
        </pc:sldMkLst>
      </pc:sldChg>
      <pc:sldChg chg="addSp modSp new mod">
        <pc:chgData name="Min-Huang Ho" userId="3b9e8198e6400288" providerId="LiveId" clId="{F34C38E1-835F-440D-A04A-28248A987038}" dt="2025-07-07T10:15:07.555" v="10491" actId="404"/>
        <pc:sldMkLst>
          <pc:docMk/>
          <pc:sldMk cId="263506987" sldId="289"/>
        </pc:sldMkLst>
      </pc:sldChg>
      <pc:sldChg chg="addSp delSp modSp new mod">
        <pc:chgData name="Min-Huang Ho" userId="3b9e8198e6400288" providerId="LiveId" clId="{F34C38E1-835F-440D-A04A-28248A987038}" dt="2025-07-06T14:30:23.735" v="7847" actId="22"/>
        <pc:sldMkLst>
          <pc:docMk/>
          <pc:sldMk cId="2497486646" sldId="290"/>
        </pc:sldMkLst>
      </pc:sldChg>
      <pc:sldChg chg="addSp delSp modSp new mod">
        <pc:chgData name="Min-Huang Ho" userId="3b9e8198e6400288" providerId="LiveId" clId="{F34C38E1-835F-440D-A04A-28248A987038}" dt="2025-07-06T14:31:05.687" v="7912" actId="22"/>
        <pc:sldMkLst>
          <pc:docMk/>
          <pc:sldMk cId="3474340010" sldId="291"/>
        </pc:sldMkLst>
      </pc:sldChg>
      <pc:sldChg chg="addSp delSp modSp new mod">
        <pc:chgData name="Min-Huang Ho" userId="3b9e8198e6400288" providerId="LiveId" clId="{F34C38E1-835F-440D-A04A-28248A987038}" dt="2025-07-06T14:32:06.359" v="8009" actId="22"/>
        <pc:sldMkLst>
          <pc:docMk/>
          <pc:sldMk cId="4228609247" sldId="292"/>
        </pc:sldMkLst>
      </pc:sldChg>
      <pc:sldChg chg="modSp new mod">
        <pc:chgData name="Min-Huang Ho" userId="3b9e8198e6400288" providerId="LiveId" clId="{F34C38E1-835F-440D-A04A-28248A987038}" dt="2025-07-07T10:15:24.674" v="10495" actId="403"/>
        <pc:sldMkLst>
          <pc:docMk/>
          <pc:sldMk cId="3208226611" sldId="293"/>
        </pc:sldMkLst>
      </pc:sldChg>
      <pc:sldChg chg="modSp new mod">
        <pc:chgData name="Min-Huang Ho" userId="3b9e8198e6400288" providerId="LiveId" clId="{F34C38E1-835F-440D-A04A-28248A987038}" dt="2025-07-07T10:15:56.643" v="10549" actId="15"/>
        <pc:sldMkLst>
          <pc:docMk/>
          <pc:sldMk cId="3254887313" sldId="294"/>
        </pc:sldMkLst>
      </pc:sldChg>
      <pc:sldChg chg="modSp new mod">
        <pc:chgData name="Min-Huang Ho" userId="3b9e8198e6400288" providerId="LiveId" clId="{F34C38E1-835F-440D-A04A-28248A987038}" dt="2025-07-07T10:16:06.576" v="10560"/>
        <pc:sldMkLst>
          <pc:docMk/>
          <pc:sldMk cId="2846142826" sldId="295"/>
        </pc:sldMkLst>
      </pc:sldChg>
      <pc:sldChg chg="modSp new mod">
        <pc:chgData name="Min-Huang Ho" userId="3b9e8198e6400288" providerId="LiveId" clId="{F34C38E1-835F-440D-A04A-28248A987038}" dt="2025-07-07T10:16:14.782" v="10562" actId="403"/>
        <pc:sldMkLst>
          <pc:docMk/>
          <pc:sldMk cId="4001259880" sldId="296"/>
        </pc:sldMkLst>
      </pc:sldChg>
      <pc:sldChg chg="modSp new mod">
        <pc:chgData name="Min-Huang Ho" userId="3b9e8198e6400288" providerId="LiveId" clId="{F34C38E1-835F-440D-A04A-28248A987038}" dt="2025-07-07T10:16:24.557" v="10566" actId="403"/>
        <pc:sldMkLst>
          <pc:docMk/>
          <pc:sldMk cId="1119185366" sldId="297"/>
        </pc:sldMkLst>
      </pc:sldChg>
      <pc:sldChg chg="modSp new mod">
        <pc:chgData name="Min-Huang Ho" userId="3b9e8198e6400288" providerId="LiveId" clId="{F34C38E1-835F-440D-A04A-28248A987038}" dt="2025-07-07T10:16:35.447" v="10570" actId="27636"/>
        <pc:sldMkLst>
          <pc:docMk/>
          <pc:sldMk cId="1654479065" sldId="298"/>
        </pc:sldMkLst>
      </pc:sldChg>
      <pc:sldChg chg="modSp new mod">
        <pc:chgData name="Min-Huang Ho" userId="3b9e8198e6400288" providerId="LiveId" clId="{F34C38E1-835F-440D-A04A-28248A987038}" dt="2025-07-07T10:16:39.439" v="10572" actId="27636"/>
        <pc:sldMkLst>
          <pc:docMk/>
          <pc:sldMk cId="2567600484" sldId="299"/>
        </pc:sldMkLst>
      </pc:sldChg>
      <pc:sldChg chg="addSp delSp modSp new mod chgLayout">
        <pc:chgData name="Min-Huang Ho" userId="3b9e8198e6400288" providerId="LiveId" clId="{F34C38E1-835F-440D-A04A-28248A987038}" dt="2025-07-07T08:44:15.262" v="10053"/>
        <pc:sldMkLst>
          <pc:docMk/>
          <pc:sldMk cId="2366571694" sldId="300"/>
        </pc:sldMkLst>
      </pc:sldChg>
      <pc:sldChg chg="modSp new mod">
        <pc:chgData name="Min-Huang Ho" userId="3b9e8198e6400288" providerId="LiveId" clId="{F34C38E1-835F-440D-A04A-28248A987038}" dt="2025-07-07T12:12:16.710" v="11048"/>
        <pc:sldMkLst>
          <pc:docMk/>
          <pc:sldMk cId="3514158476" sldId="301"/>
        </pc:sldMkLst>
      </pc:sldChg>
      <pc:sldChg chg="addSp delSp modSp new del mod chgLayout">
        <pc:chgData name="Min-Huang Ho" userId="3b9e8198e6400288" providerId="LiveId" clId="{F34C38E1-835F-440D-A04A-28248A987038}" dt="2025-07-07T09:45:11.702" v="10236" actId="47"/>
        <pc:sldMkLst>
          <pc:docMk/>
          <pc:sldMk cId="3522376922" sldId="301"/>
        </pc:sldMkLst>
      </pc:sldChg>
      <pc:sldChg chg="addSp delSp modSp new mod">
        <pc:chgData name="Min-Huang Ho" userId="3b9e8198e6400288" providerId="LiveId" clId="{F34C38E1-835F-440D-A04A-28248A987038}" dt="2025-07-07T12:13:32.986" v="11136"/>
        <pc:sldMkLst>
          <pc:docMk/>
          <pc:sldMk cId="344928221" sldId="302"/>
        </pc:sldMkLst>
      </pc:sldChg>
      <pc:sldChg chg="modSp new mod">
        <pc:chgData name="Min-Huang Ho" userId="3b9e8198e6400288" providerId="LiveId" clId="{F34C38E1-835F-440D-A04A-28248A987038}" dt="2025-07-07T12:14:54.460" v="11341"/>
        <pc:sldMkLst>
          <pc:docMk/>
          <pc:sldMk cId="2873877002" sldId="303"/>
        </pc:sldMkLst>
      </pc:sldChg>
      <pc:sldChg chg="add del">
        <pc:chgData name="Min-Huang Ho" userId="3b9e8198e6400288" providerId="LiveId" clId="{F34C38E1-835F-440D-A04A-28248A987038}" dt="2025-07-07T12:15:23.635" v="11343" actId="2890"/>
        <pc:sldMkLst>
          <pc:docMk/>
          <pc:sldMk cId="2659760309" sldId="304"/>
        </pc:sldMkLst>
      </pc:sldChg>
      <pc:sldChg chg="modSp new mod">
        <pc:chgData name="Min-Huang Ho" userId="3b9e8198e6400288" providerId="LiveId" clId="{F34C38E1-835F-440D-A04A-28248A987038}" dt="2025-07-07T12:18:05.171" v="11506" actId="27636"/>
        <pc:sldMkLst>
          <pc:docMk/>
          <pc:sldMk cId="4169824944" sldId="304"/>
        </pc:sldMkLst>
      </pc:sldChg>
      <pc:sldChg chg="addSp delSp modSp new mod">
        <pc:chgData name="Min-Huang Ho" userId="3b9e8198e6400288" providerId="LiveId" clId="{F34C38E1-835F-440D-A04A-28248A987038}" dt="2025-07-07T12:19:19.919" v="11603" actId="27636"/>
        <pc:sldMkLst>
          <pc:docMk/>
          <pc:sldMk cId="990179817" sldId="305"/>
        </pc:sldMkLst>
      </pc:sldChg>
      <pc:sldChg chg="addSp delSp modSp new mod">
        <pc:chgData name="Min-Huang Ho" userId="3b9e8198e6400288" providerId="LiveId" clId="{F34C38E1-835F-440D-A04A-28248A987038}" dt="2025-07-07T12:21:02.069" v="11682" actId="207"/>
        <pc:sldMkLst>
          <pc:docMk/>
          <pc:sldMk cId="4055250706" sldId="306"/>
        </pc:sldMkLst>
      </pc:sldChg>
      <pc:sldChg chg="modSp new mod">
        <pc:chgData name="Min-Huang Ho" userId="3b9e8198e6400288" providerId="LiveId" clId="{F34C38E1-835F-440D-A04A-28248A987038}" dt="2025-07-07T12:25:06.367" v="11711" actId="403"/>
        <pc:sldMkLst>
          <pc:docMk/>
          <pc:sldMk cId="1237374161" sldId="307"/>
        </pc:sldMkLst>
      </pc:sldChg>
      <pc:sldChg chg="addSp delSp modSp new mod">
        <pc:chgData name="Min-Huang Ho" userId="3b9e8198e6400288" providerId="LiveId" clId="{F34C38E1-835F-440D-A04A-28248A987038}" dt="2025-07-07T12:26:48.738" v="11772" actId="27636"/>
        <pc:sldMkLst>
          <pc:docMk/>
          <pc:sldMk cId="3031473854" sldId="308"/>
        </pc:sldMkLst>
      </pc:sldChg>
      <pc:sldChg chg="addSp delSp modSp new mod">
        <pc:chgData name="Min-Huang Ho" userId="3b9e8198e6400288" providerId="LiveId" clId="{F34C38E1-835F-440D-A04A-28248A987038}" dt="2025-07-07T12:27:50.559" v="11831"/>
        <pc:sldMkLst>
          <pc:docMk/>
          <pc:sldMk cId="3082923238" sldId="309"/>
        </pc:sldMkLst>
      </pc:sldChg>
      <pc:sldChg chg="modSp add del mod">
        <pc:chgData name="Min-Huang Ho" userId="3b9e8198e6400288" providerId="LiveId" clId="{F34C38E1-835F-440D-A04A-28248A987038}" dt="2025-07-07T12:28:57.815" v="11896" actId="47"/>
        <pc:sldMkLst>
          <pc:docMk/>
          <pc:sldMk cId="3937358398" sldId="310"/>
        </pc:sldMkLst>
      </pc:sldChg>
      <pc:sldChg chg="modSp new mod">
        <pc:chgData name="Min-Huang Ho" userId="3b9e8198e6400288" providerId="LiveId" clId="{F34C38E1-835F-440D-A04A-28248A987038}" dt="2025-07-07T12:37:45.504" v="12723" actId="20577"/>
        <pc:sldMkLst>
          <pc:docMk/>
          <pc:sldMk cId="4169234192" sldId="310"/>
        </pc:sldMkLst>
      </pc:sldChg>
      <pc:sldChg chg="modSp new mod">
        <pc:chgData name="Min-Huang Ho" userId="3b9e8198e6400288" providerId="LiveId" clId="{F34C38E1-835F-440D-A04A-28248A987038}" dt="2025-07-07T12:40:41.964" v="13315" actId="403"/>
        <pc:sldMkLst>
          <pc:docMk/>
          <pc:sldMk cId="386944641" sldId="311"/>
        </pc:sldMkLst>
      </pc:sldChg>
      <pc:sldChg chg="addSp modSp new mod">
        <pc:chgData name="Min-Huang Ho" userId="3b9e8198e6400288" providerId="LiveId" clId="{F34C38E1-835F-440D-A04A-28248A987038}" dt="2025-07-07T13:16:27.467" v="13642" actId="27636"/>
        <pc:sldMkLst>
          <pc:docMk/>
          <pc:sldMk cId="4109177266" sldId="312"/>
        </pc:sldMkLst>
      </pc:sldChg>
      <pc:sldChg chg="modSp new mod">
        <pc:chgData name="Min-Huang Ho" userId="3b9e8198e6400288" providerId="LiveId" clId="{F34C38E1-835F-440D-A04A-28248A987038}" dt="2025-07-08T00:47:04.278" v="14022" actId="403"/>
        <pc:sldMkLst>
          <pc:docMk/>
          <pc:sldMk cId="2659642717" sldId="313"/>
        </pc:sldMkLst>
      </pc:sldChg>
      <pc:sldChg chg="addSp modSp new mod">
        <pc:chgData name="Min-Huang Ho" userId="3b9e8198e6400288" providerId="LiveId" clId="{F34C38E1-835F-440D-A04A-28248A987038}" dt="2025-07-08T00:48:24.472" v="14118" actId="20577"/>
        <pc:sldMkLst>
          <pc:docMk/>
          <pc:sldMk cId="445490894" sldId="314"/>
        </pc:sldMkLst>
      </pc:sldChg>
      <pc:sldChg chg="modSp new mod">
        <pc:chgData name="Min-Huang Ho" userId="3b9e8198e6400288" providerId="LiveId" clId="{F34C38E1-835F-440D-A04A-28248A987038}" dt="2025-07-08T00:49:50.469" v="14257"/>
        <pc:sldMkLst>
          <pc:docMk/>
          <pc:sldMk cId="3755346172" sldId="315"/>
        </pc:sldMkLst>
      </pc:sldChg>
      <pc:sldChg chg="addSp delSp modSp new mod">
        <pc:chgData name="Min-Huang Ho" userId="3b9e8198e6400288" providerId="LiveId" clId="{F34C38E1-835F-440D-A04A-28248A987038}" dt="2025-07-08T00:50:29.753" v="14319"/>
        <pc:sldMkLst>
          <pc:docMk/>
          <pc:sldMk cId="3668609658" sldId="316"/>
        </pc:sldMkLst>
      </pc:sldChg>
      <pc:sldChg chg="modSp new mod">
        <pc:chgData name="Min-Huang Ho" userId="3b9e8198e6400288" providerId="LiveId" clId="{F34C38E1-835F-440D-A04A-28248A987038}" dt="2025-07-08T00:51:12.350" v="14399" actId="403"/>
        <pc:sldMkLst>
          <pc:docMk/>
          <pc:sldMk cId="1826967234" sldId="317"/>
        </pc:sldMkLst>
      </pc:sldChg>
      <pc:sldChg chg="addSp delSp modSp new mod">
        <pc:chgData name="Min-Huang Ho" userId="3b9e8198e6400288" providerId="LiveId" clId="{F34C38E1-835F-440D-A04A-28248A987038}" dt="2025-07-08T00:54:09.067" v="14456"/>
        <pc:sldMkLst>
          <pc:docMk/>
          <pc:sldMk cId="666811003" sldId="318"/>
        </pc:sldMkLst>
      </pc:sldChg>
      <pc:sldChg chg="addSp modSp new mod">
        <pc:chgData name="Min-Huang Ho" userId="3b9e8198e6400288" providerId="LiveId" clId="{F34C38E1-835F-440D-A04A-28248A987038}" dt="2025-07-08T02:49:38.071" v="14718"/>
        <pc:sldMkLst>
          <pc:docMk/>
          <pc:sldMk cId="3115876732" sldId="319"/>
        </pc:sldMkLst>
      </pc:sldChg>
      <pc:sldMasterChg chg="setBg modSldLayout">
        <pc:chgData name="Min-Huang Ho" userId="3b9e8198e6400288" providerId="LiveId" clId="{F34C38E1-835F-440D-A04A-28248A987038}" dt="2025-07-07T08:26:55.421" v="9977"/>
        <pc:sldMasterMkLst>
          <pc:docMk/>
          <pc:sldMasterMk cId="519979843" sldId="2147483761"/>
        </pc:sldMasterMkLst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370032098" sldId="214748371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503751366" sldId="214748371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4233546973" sldId="214748371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359438700" sldId="214748371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098032166" sldId="214748371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49813164" sldId="214748371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300794945" sldId="214748371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910195564" sldId="214748371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873314682" sldId="2147483720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327770932" sldId="2147483721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759984356" sldId="214748372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950385962" sldId="214748372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638917915" sldId="214748372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758710629" sldId="214748372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804754853" sldId="214748372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113556751" sldId="214748372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445980606" sldId="214748372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186997811" sldId="214748372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118928842" sldId="2147483730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277671332" sldId="2147483731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514672524" sldId="214748373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318159927" sldId="214748373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50656377" sldId="214748373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137728206" sldId="214748373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673781839" sldId="214748373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926655091" sldId="214748373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42671447" sldId="214748373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665511562" sldId="214748373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513693938" sldId="2147483740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4191002403" sldId="2147483741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714155312" sldId="214748374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608193182" sldId="214748374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106447504" sldId="214748374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516675741" sldId="214748374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625061640" sldId="214748374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750763619" sldId="214748374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509677284" sldId="214748374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069818319" sldId="214748374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039057495" sldId="2147483750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3658237678" sldId="2147483751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729549299" sldId="2147483752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576382175" sldId="2147483753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612249620" sldId="2147483754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498696128" sldId="2147483755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911464743" sldId="2147483756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431749571" sldId="2147483757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894514444" sldId="2147483758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2911063284" sldId="2147483759"/>
          </pc:sldLayoutMkLst>
        </pc:sldLayoutChg>
        <pc:sldLayoutChg chg="setBg">
          <pc:chgData name="Min-Huang Ho" userId="3b9e8198e6400288" providerId="LiveId" clId="{F34C38E1-835F-440D-A04A-28248A987038}" dt="2025-07-07T08:26:55.421" v="9977"/>
          <pc:sldLayoutMkLst>
            <pc:docMk/>
            <pc:sldMasterMk cId="519979843" sldId="2147483761"/>
            <pc:sldLayoutMk cId="1549994382" sldId="2147483760"/>
          </pc:sldLayoutMkLst>
        </pc:sldLayoutChg>
      </pc:sldMasterChg>
    </pc:docChg>
  </pc:docChgLst>
  <pc:docChgLst>
    <pc:chgData name="Min-Huang Ho" userId="3b9e8198e6400288" providerId="LiveId" clId="{91F94115-0E57-4CBF-95F3-C165D4CF045B}"/>
    <pc:docChg chg="undo custSel addSld delSld modSld sldOrd modMainMaster">
      <pc:chgData name="Min-Huang Ho" userId="3b9e8198e6400288" providerId="LiveId" clId="{91F94115-0E57-4CBF-95F3-C165D4CF045B}" dt="2025-10-13T07:43:10.473" v="10010" actId="47"/>
      <pc:docMkLst>
        <pc:docMk/>
      </pc:docMkLst>
      <pc:sldChg chg="addSp delSp modSp mod">
        <pc:chgData name="Min-Huang Ho" userId="3b9e8198e6400288" providerId="LiveId" clId="{91F94115-0E57-4CBF-95F3-C165D4CF045B}" dt="2025-10-06T23:39:42.551" v="10004" actId="962"/>
        <pc:sldMkLst>
          <pc:docMk/>
          <pc:sldMk cId="2832025637" sldId="256"/>
        </pc:sldMkLst>
        <pc:spChg chg="mod">
          <ac:chgData name="Min-Huang Ho" userId="3b9e8198e6400288" providerId="LiveId" clId="{91F94115-0E57-4CBF-95F3-C165D4CF045B}" dt="2025-10-06T12:42:00.114" v="9961"/>
          <ac:spMkLst>
            <pc:docMk/>
            <pc:sldMk cId="2832025637" sldId="256"/>
            <ac:spMk id="2" creationId="{6AD02427-0A48-16EF-A89F-FA371B9D3712}"/>
          </ac:spMkLst>
        </pc:spChg>
        <pc:picChg chg="add mod">
          <ac:chgData name="Min-Huang Ho" userId="3b9e8198e6400288" providerId="LiveId" clId="{91F94115-0E57-4CBF-95F3-C165D4CF045B}" dt="2025-10-06T23:39:42.551" v="10004" actId="962"/>
          <ac:picMkLst>
            <pc:docMk/>
            <pc:sldMk cId="2832025637" sldId="256"/>
            <ac:picMk id="9" creationId="{49489A7C-4F48-26F2-35C4-0F86F6991CA7}"/>
          </ac:picMkLst>
        </pc:picChg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2439400181" sldId="257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2226288415" sldId="258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3639012402" sldId="259"/>
        </pc:sldMkLst>
      </pc:sldChg>
      <pc:sldChg chg="del">
        <pc:chgData name="Min-Huang Ho" userId="3b9e8198e6400288" providerId="LiveId" clId="{91F94115-0E57-4CBF-95F3-C165D4CF045B}" dt="2025-09-28T02:30:19.961" v="25" actId="2696"/>
        <pc:sldMkLst>
          <pc:docMk/>
          <pc:sldMk cId="2759389420" sldId="260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2459624378" sldId="261"/>
        </pc:sldMkLst>
      </pc:sldChg>
      <pc:sldChg chg="del">
        <pc:chgData name="Min-Huang Ho" userId="3b9e8198e6400288" providerId="LiveId" clId="{91F94115-0E57-4CBF-95F3-C165D4CF045B}" dt="2025-09-28T02:30:23.226" v="27" actId="2696"/>
        <pc:sldMkLst>
          <pc:docMk/>
          <pc:sldMk cId="3428325631" sldId="262"/>
        </pc:sldMkLst>
      </pc:sldChg>
      <pc:sldChg chg="del">
        <pc:chgData name="Min-Huang Ho" userId="3b9e8198e6400288" providerId="LiveId" clId="{91F94115-0E57-4CBF-95F3-C165D4CF045B}" dt="2025-09-28T02:30:24.542" v="28" actId="2696"/>
        <pc:sldMkLst>
          <pc:docMk/>
          <pc:sldMk cId="3531312829" sldId="263"/>
        </pc:sldMkLst>
      </pc:sldChg>
      <pc:sldChg chg="del">
        <pc:chgData name="Min-Huang Ho" userId="3b9e8198e6400288" providerId="LiveId" clId="{91F94115-0E57-4CBF-95F3-C165D4CF045B}" dt="2025-09-28T02:30:26.987" v="29" actId="2696"/>
        <pc:sldMkLst>
          <pc:docMk/>
          <pc:sldMk cId="911302357" sldId="264"/>
        </pc:sldMkLst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3335724312" sldId="265"/>
        </pc:sldMkLst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554046534" sldId="266"/>
        </pc:sldMkLst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583977813" sldId="267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4041980009" sldId="268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3072743110" sldId="269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1873166944" sldId="270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2348701278" sldId="271"/>
        </pc:sldMkLst>
      </pc:sldChg>
      <pc:sldChg chg="del">
        <pc:chgData name="Min-Huang Ho" userId="3b9e8198e6400288" providerId="LiveId" clId="{91F94115-0E57-4CBF-95F3-C165D4CF045B}" dt="2025-09-28T02:30:14.520" v="21" actId="47"/>
        <pc:sldMkLst>
          <pc:docMk/>
          <pc:sldMk cId="4257471226" sldId="272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2620593051" sldId="273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1138099990" sldId="274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3263414582" sldId="275"/>
        </pc:sldMkLst>
      </pc:sldChg>
      <pc:sldChg chg="del">
        <pc:chgData name="Min-Huang Ho" userId="3b9e8198e6400288" providerId="LiveId" clId="{91F94115-0E57-4CBF-95F3-C165D4CF045B}" dt="2025-09-28T02:30:15.907" v="22" actId="47"/>
        <pc:sldMkLst>
          <pc:docMk/>
          <pc:sldMk cId="2242515701" sldId="276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191856767" sldId="277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996159276" sldId="278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1330111456" sldId="279"/>
        </pc:sldMkLst>
      </pc:sldChg>
      <pc:sldChg chg="del">
        <pc:chgData name="Min-Huang Ho" userId="3b9e8198e6400288" providerId="LiveId" clId="{91F94115-0E57-4CBF-95F3-C165D4CF045B}" dt="2025-09-28T02:30:17.179" v="23" actId="47"/>
        <pc:sldMkLst>
          <pc:docMk/>
          <pc:sldMk cId="4102621390" sldId="280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1584616744" sldId="281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1234433093" sldId="282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82842335" sldId="283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4266111134" sldId="284"/>
        </pc:sldMkLst>
      </pc:sldChg>
      <pc:sldChg chg="del">
        <pc:chgData name="Min-Huang Ho" userId="3b9e8198e6400288" providerId="LiveId" clId="{91F94115-0E57-4CBF-95F3-C165D4CF045B}" dt="2025-09-28T02:30:18.586" v="24" actId="47"/>
        <pc:sldMkLst>
          <pc:docMk/>
          <pc:sldMk cId="18423510" sldId="285"/>
        </pc:sldMkLst>
      </pc:sldChg>
      <pc:sldChg chg="del">
        <pc:chgData name="Min-Huang Ho" userId="3b9e8198e6400288" providerId="LiveId" clId="{91F94115-0E57-4CBF-95F3-C165D4CF045B}" dt="2025-09-28T02:30:19.961" v="25" actId="2696"/>
        <pc:sldMkLst>
          <pc:docMk/>
          <pc:sldMk cId="3166334298" sldId="286"/>
        </pc:sldMkLst>
      </pc:sldChg>
      <pc:sldChg chg="del">
        <pc:chgData name="Min-Huang Ho" userId="3b9e8198e6400288" providerId="LiveId" clId="{91F94115-0E57-4CBF-95F3-C165D4CF045B}" dt="2025-09-28T02:30:19.961" v="25" actId="2696"/>
        <pc:sldMkLst>
          <pc:docMk/>
          <pc:sldMk cId="2620418773" sldId="287"/>
        </pc:sldMkLst>
      </pc:sldChg>
      <pc:sldChg chg="del">
        <pc:chgData name="Min-Huang Ho" userId="3b9e8198e6400288" providerId="LiveId" clId="{91F94115-0E57-4CBF-95F3-C165D4CF045B}" dt="2025-09-28T02:30:19.961" v="25" actId="2696"/>
        <pc:sldMkLst>
          <pc:docMk/>
          <pc:sldMk cId="2490602894" sldId="288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263506987" sldId="289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2497486646" sldId="290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3474340010" sldId="291"/>
        </pc:sldMkLst>
      </pc:sldChg>
      <pc:sldChg chg="del">
        <pc:chgData name="Min-Huang Ho" userId="3b9e8198e6400288" providerId="LiveId" clId="{91F94115-0E57-4CBF-95F3-C165D4CF045B}" dt="2025-09-28T02:30:21.665" v="26" actId="47"/>
        <pc:sldMkLst>
          <pc:docMk/>
          <pc:sldMk cId="4228609247" sldId="292"/>
        </pc:sldMkLst>
      </pc:sldChg>
      <pc:sldChg chg="del">
        <pc:chgData name="Min-Huang Ho" userId="3b9e8198e6400288" providerId="LiveId" clId="{91F94115-0E57-4CBF-95F3-C165D4CF045B}" dt="2025-09-28T02:30:23.226" v="27" actId="2696"/>
        <pc:sldMkLst>
          <pc:docMk/>
          <pc:sldMk cId="3208226611" sldId="293"/>
        </pc:sldMkLst>
      </pc:sldChg>
      <pc:sldChg chg="del">
        <pc:chgData name="Min-Huang Ho" userId="3b9e8198e6400288" providerId="LiveId" clId="{91F94115-0E57-4CBF-95F3-C165D4CF045B}" dt="2025-09-28T02:30:23.226" v="27" actId="2696"/>
        <pc:sldMkLst>
          <pc:docMk/>
          <pc:sldMk cId="3254887313" sldId="294"/>
        </pc:sldMkLst>
      </pc:sldChg>
      <pc:sldChg chg="del">
        <pc:chgData name="Min-Huang Ho" userId="3b9e8198e6400288" providerId="LiveId" clId="{91F94115-0E57-4CBF-95F3-C165D4CF045B}" dt="2025-09-28T02:30:24.542" v="28" actId="2696"/>
        <pc:sldMkLst>
          <pc:docMk/>
          <pc:sldMk cId="2846142826" sldId="295"/>
        </pc:sldMkLst>
      </pc:sldChg>
      <pc:sldChg chg="del">
        <pc:chgData name="Min-Huang Ho" userId="3b9e8198e6400288" providerId="LiveId" clId="{91F94115-0E57-4CBF-95F3-C165D4CF045B}" dt="2025-09-28T02:30:24.542" v="28" actId="2696"/>
        <pc:sldMkLst>
          <pc:docMk/>
          <pc:sldMk cId="4001259880" sldId="296"/>
        </pc:sldMkLst>
      </pc:sldChg>
      <pc:sldChg chg="del">
        <pc:chgData name="Min-Huang Ho" userId="3b9e8198e6400288" providerId="LiveId" clId="{91F94115-0E57-4CBF-95F3-C165D4CF045B}" dt="2025-09-28T02:30:26.987" v="29" actId="2696"/>
        <pc:sldMkLst>
          <pc:docMk/>
          <pc:sldMk cId="1119185366" sldId="297"/>
        </pc:sldMkLst>
      </pc:sldChg>
      <pc:sldChg chg="del">
        <pc:chgData name="Min-Huang Ho" userId="3b9e8198e6400288" providerId="LiveId" clId="{91F94115-0E57-4CBF-95F3-C165D4CF045B}" dt="2025-09-28T02:30:26.987" v="29" actId="2696"/>
        <pc:sldMkLst>
          <pc:docMk/>
          <pc:sldMk cId="1654479065" sldId="298"/>
        </pc:sldMkLst>
      </pc:sldChg>
      <pc:sldChg chg="del">
        <pc:chgData name="Min-Huang Ho" userId="3b9e8198e6400288" providerId="LiveId" clId="{91F94115-0E57-4CBF-95F3-C165D4CF045B}" dt="2025-09-28T02:30:26.987" v="29" actId="2696"/>
        <pc:sldMkLst>
          <pc:docMk/>
          <pc:sldMk cId="2567600484" sldId="299"/>
        </pc:sldMkLst>
      </pc:sldChg>
      <pc:sldChg chg="del">
        <pc:chgData name="Min-Huang Ho" userId="3b9e8198e6400288" providerId="LiveId" clId="{91F94115-0E57-4CBF-95F3-C165D4CF045B}" dt="2025-09-28T02:30:12.886" v="20" actId="47"/>
        <pc:sldMkLst>
          <pc:docMk/>
          <pc:sldMk cId="2366571694" sldId="300"/>
        </pc:sldMkLst>
      </pc:sldChg>
      <pc:sldChg chg="del">
        <pc:chgData name="Min-Huang Ho" userId="3b9e8198e6400288" providerId="LiveId" clId="{91F94115-0E57-4CBF-95F3-C165D4CF045B}" dt="2025-09-28T02:30:31.248" v="30" actId="47"/>
        <pc:sldMkLst>
          <pc:docMk/>
          <pc:sldMk cId="3514158476" sldId="301"/>
        </pc:sldMkLst>
      </pc:sldChg>
      <pc:sldChg chg="del">
        <pc:chgData name="Min-Huang Ho" userId="3b9e8198e6400288" providerId="LiveId" clId="{91F94115-0E57-4CBF-95F3-C165D4CF045B}" dt="2025-09-28T02:30:32.433" v="31" actId="47"/>
        <pc:sldMkLst>
          <pc:docMk/>
          <pc:sldMk cId="344928221" sldId="302"/>
        </pc:sldMkLst>
      </pc:sldChg>
      <pc:sldChg chg="del">
        <pc:chgData name="Min-Huang Ho" userId="3b9e8198e6400288" providerId="LiveId" clId="{91F94115-0E57-4CBF-95F3-C165D4CF045B}" dt="2025-09-28T02:30:33.324" v="32" actId="47"/>
        <pc:sldMkLst>
          <pc:docMk/>
          <pc:sldMk cId="2873877002" sldId="303"/>
        </pc:sldMkLst>
      </pc:sldChg>
      <pc:sldChg chg="modSp add del">
        <pc:chgData name="Min-Huang Ho" userId="3b9e8198e6400288" providerId="LiveId" clId="{91F94115-0E57-4CBF-95F3-C165D4CF045B}" dt="2025-10-13T07:43:10.473" v="10010" actId="47"/>
        <pc:sldMkLst>
          <pc:docMk/>
          <pc:sldMk cId="4169824944" sldId="304"/>
        </pc:sldMkLst>
      </pc:sldChg>
      <pc:sldChg chg="modSp del mod">
        <pc:chgData name="Min-Huang Ho" userId="3b9e8198e6400288" providerId="LiveId" clId="{91F94115-0E57-4CBF-95F3-C165D4CF045B}" dt="2025-10-13T07:43:10.473" v="10010" actId="47"/>
        <pc:sldMkLst>
          <pc:docMk/>
          <pc:sldMk cId="990179817" sldId="305"/>
        </pc:sldMkLst>
      </pc:sldChg>
      <pc:sldChg chg="del">
        <pc:chgData name="Min-Huang Ho" userId="3b9e8198e6400288" providerId="LiveId" clId="{91F94115-0E57-4CBF-95F3-C165D4CF045B}" dt="2025-10-13T07:43:10.473" v="10010" actId="47"/>
        <pc:sldMkLst>
          <pc:docMk/>
          <pc:sldMk cId="4055250706" sldId="306"/>
        </pc:sldMkLst>
      </pc:sldChg>
      <pc:sldChg chg="modSp del mod">
        <pc:chgData name="Min-Huang Ho" userId="3b9e8198e6400288" providerId="LiveId" clId="{91F94115-0E57-4CBF-95F3-C165D4CF045B}" dt="2025-10-06T12:45:02.436" v="10000" actId="47"/>
        <pc:sldMkLst>
          <pc:docMk/>
          <pc:sldMk cId="1237374161" sldId="307"/>
        </pc:sldMkLst>
      </pc:sldChg>
      <pc:sldChg chg="modSp del mod">
        <pc:chgData name="Min-Huang Ho" userId="3b9e8198e6400288" providerId="LiveId" clId="{91F94115-0E57-4CBF-95F3-C165D4CF045B}" dt="2025-10-06T12:45:02.436" v="10000" actId="47"/>
        <pc:sldMkLst>
          <pc:docMk/>
          <pc:sldMk cId="3031473854" sldId="308"/>
        </pc:sldMkLst>
      </pc:sldChg>
      <pc:sldChg chg="del">
        <pc:chgData name="Min-Huang Ho" userId="3b9e8198e6400288" providerId="LiveId" clId="{91F94115-0E57-4CBF-95F3-C165D4CF045B}" dt="2025-10-06T12:45:02.436" v="10000" actId="47"/>
        <pc:sldMkLst>
          <pc:docMk/>
          <pc:sldMk cId="3082923238" sldId="309"/>
        </pc:sldMkLst>
      </pc:sldChg>
      <pc:sldChg chg="del">
        <pc:chgData name="Min-Huang Ho" userId="3b9e8198e6400288" providerId="LiveId" clId="{91F94115-0E57-4CBF-95F3-C165D4CF045B}" dt="2025-10-06T12:45:02.436" v="10000" actId="47"/>
        <pc:sldMkLst>
          <pc:docMk/>
          <pc:sldMk cId="4169234192" sldId="310"/>
        </pc:sldMkLst>
      </pc:sldChg>
      <pc:sldChg chg="modSp del mod">
        <pc:chgData name="Min-Huang Ho" userId="3b9e8198e6400288" providerId="LiveId" clId="{91F94115-0E57-4CBF-95F3-C165D4CF045B}" dt="2025-10-06T12:45:02.436" v="10000" actId="47"/>
        <pc:sldMkLst>
          <pc:docMk/>
          <pc:sldMk cId="386944641" sldId="311"/>
        </pc:sldMkLst>
      </pc:sldChg>
      <pc:sldChg chg="modSp del mod">
        <pc:chgData name="Min-Huang Ho" userId="3b9e8198e6400288" providerId="LiveId" clId="{91F94115-0E57-4CBF-95F3-C165D4CF045B}" dt="2025-10-06T12:45:02.436" v="10000" actId="47"/>
        <pc:sldMkLst>
          <pc:docMk/>
          <pc:sldMk cId="4109177266" sldId="312"/>
        </pc:sldMkLst>
      </pc:sldChg>
      <pc:sldChg chg="new del">
        <pc:chgData name="Min-Huang Ho" userId="3b9e8198e6400288" providerId="LiveId" clId="{91F94115-0E57-4CBF-95F3-C165D4CF045B}" dt="2025-09-28T02:31:14.150" v="41" actId="47"/>
        <pc:sldMkLst>
          <pc:docMk/>
          <pc:sldMk cId="544389269" sldId="313"/>
        </pc:sldMkLst>
      </pc:sldChg>
      <pc:sldChg chg="addSp delSp modSp add mod">
        <pc:chgData name="Min-Huang Ho" userId="3b9e8198e6400288" providerId="LiveId" clId="{91F94115-0E57-4CBF-95F3-C165D4CF045B}" dt="2025-10-06T23:42:21.756" v="10009" actId="962"/>
        <pc:sldMkLst>
          <pc:docMk/>
          <pc:sldMk cId="1433815912" sldId="313"/>
        </pc:sldMkLst>
        <pc:spChg chg="mod">
          <ac:chgData name="Min-Huang Ho" userId="3b9e8198e6400288" providerId="LiveId" clId="{91F94115-0E57-4CBF-95F3-C165D4CF045B}" dt="2025-09-29T04:20:19.985" v="7396" actId="14100"/>
          <ac:spMkLst>
            <pc:docMk/>
            <pc:sldMk cId="1433815912" sldId="313"/>
            <ac:spMk id="2" creationId="{199EEF80-E668-3B77-9A56-232E4806FBE5}"/>
          </ac:spMkLst>
        </pc:spChg>
        <pc:picChg chg="add mod">
          <ac:chgData name="Min-Huang Ho" userId="3b9e8198e6400288" providerId="LiveId" clId="{91F94115-0E57-4CBF-95F3-C165D4CF045B}" dt="2025-10-06T23:42:21.756" v="10009" actId="962"/>
          <ac:picMkLst>
            <pc:docMk/>
            <pc:sldMk cId="1433815912" sldId="313"/>
            <ac:picMk id="9" creationId="{A40E9B5A-F741-44E4-0910-29BEF537EF75}"/>
          </ac:picMkLst>
        </pc:picChg>
      </pc:sldChg>
      <pc:sldChg chg="del">
        <pc:chgData name="Min-Huang Ho" userId="3b9e8198e6400288" providerId="LiveId" clId="{91F94115-0E57-4CBF-95F3-C165D4CF045B}" dt="2025-09-28T02:30:59.984" v="33" actId="47"/>
        <pc:sldMkLst>
          <pc:docMk/>
          <pc:sldMk cId="2659642717" sldId="313"/>
        </pc:sldMkLst>
      </pc:sldChg>
      <pc:sldChg chg="del">
        <pc:chgData name="Min-Huang Ho" userId="3b9e8198e6400288" providerId="LiveId" clId="{91F94115-0E57-4CBF-95F3-C165D4CF045B}" dt="2025-09-28T02:31:00.871" v="34" actId="47"/>
        <pc:sldMkLst>
          <pc:docMk/>
          <pc:sldMk cId="445490894" sldId="314"/>
        </pc:sldMkLst>
      </pc:sldChg>
      <pc:sldChg chg="addSp delSp modSp add mod">
        <pc:chgData name="Min-Huang Ho" userId="3b9e8198e6400288" providerId="LiveId" clId="{91F94115-0E57-4CBF-95F3-C165D4CF045B}" dt="2025-09-28T08:51:05.836" v="5450" actId="962"/>
        <pc:sldMkLst>
          <pc:docMk/>
          <pc:sldMk cId="656888322" sldId="314"/>
        </pc:sldMkLst>
        <pc:spChg chg="mod">
          <ac:chgData name="Min-Huang Ho" userId="3b9e8198e6400288" providerId="LiveId" clId="{91F94115-0E57-4CBF-95F3-C165D4CF045B}" dt="2025-09-28T02:32:21.112" v="204"/>
          <ac:spMkLst>
            <pc:docMk/>
            <pc:sldMk cId="656888322" sldId="314"/>
            <ac:spMk id="2" creationId="{DD52AF0C-4724-2B96-19E8-B723BA6F9D56}"/>
          </ac:spMkLst>
        </pc:spChg>
        <pc:picChg chg="add mod">
          <ac:chgData name="Min-Huang Ho" userId="3b9e8198e6400288" providerId="LiveId" clId="{91F94115-0E57-4CBF-95F3-C165D4CF045B}" dt="2025-09-28T08:51:05.836" v="5450" actId="962"/>
          <ac:picMkLst>
            <pc:docMk/>
            <pc:sldMk cId="656888322" sldId="314"/>
            <ac:picMk id="6" creationId="{143A858D-E52B-1957-238D-E88AD485E4F8}"/>
          </ac:picMkLst>
        </pc:picChg>
      </pc:sldChg>
      <pc:sldChg chg="addSp delSp modSp add mod">
        <pc:chgData name="Min-Huang Ho" userId="3b9e8198e6400288" providerId="LiveId" clId="{91F94115-0E57-4CBF-95F3-C165D4CF045B}" dt="2025-09-29T05:34:25.034" v="7400" actId="14100"/>
        <pc:sldMkLst>
          <pc:docMk/>
          <pc:sldMk cId="2937070203" sldId="315"/>
        </pc:sldMkLst>
        <pc:spChg chg="mod">
          <ac:chgData name="Min-Huang Ho" userId="3b9e8198e6400288" providerId="LiveId" clId="{91F94115-0E57-4CBF-95F3-C165D4CF045B}" dt="2025-09-29T05:34:25.034" v="7400" actId="14100"/>
          <ac:spMkLst>
            <pc:docMk/>
            <pc:sldMk cId="2937070203" sldId="315"/>
            <ac:spMk id="2" creationId="{CD83D441-3BEF-945E-5417-0F0E745A80C4}"/>
          </ac:spMkLst>
        </pc:spChg>
        <pc:spChg chg="mod">
          <ac:chgData name="Min-Huang Ho" userId="3b9e8198e6400288" providerId="LiveId" clId="{91F94115-0E57-4CBF-95F3-C165D4CF045B}" dt="2025-09-28T02:39:54.392" v="470" actId="27636"/>
          <ac:spMkLst>
            <pc:docMk/>
            <pc:sldMk cId="2937070203" sldId="315"/>
            <ac:spMk id="3" creationId="{BCF6D8A5-2B3B-3652-DB1D-4979939417DB}"/>
          </ac:spMkLst>
        </pc:spChg>
        <pc:picChg chg="add mod">
          <ac:chgData name="Min-Huang Ho" userId="3b9e8198e6400288" providerId="LiveId" clId="{91F94115-0E57-4CBF-95F3-C165D4CF045B}" dt="2025-09-28T08:54:19.733" v="5453" actId="962"/>
          <ac:picMkLst>
            <pc:docMk/>
            <pc:sldMk cId="2937070203" sldId="315"/>
            <ac:picMk id="6" creationId="{77D1BE3D-2CD1-E8A6-8009-A3CA54F39257}"/>
          </ac:picMkLst>
        </pc:picChg>
      </pc:sldChg>
      <pc:sldChg chg="del">
        <pc:chgData name="Min-Huang Ho" userId="3b9e8198e6400288" providerId="LiveId" clId="{91F94115-0E57-4CBF-95F3-C165D4CF045B}" dt="2025-09-28T02:31:01.687" v="35" actId="47"/>
        <pc:sldMkLst>
          <pc:docMk/>
          <pc:sldMk cId="3755346172" sldId="315"/>
        </pc:sldMkLst>
      </pc:sldChg>
      <pc:sldChg chg="modSp add del">
        <pc:chgData name="Min-Huang Ho" userId="3b9e8198e6400288" providerId="LiveId" clId="{91F94115-0E57-4CBF-95F3-C165D4CF045B}" dt="2025-09-28T02:35:58.002" v="320" actId="2696"/>
        <pc:sldMkLst>
          <pc:docMk/>
          <pc:sldMk cId="882429095" sldId="316"/>
        </pc:sldMkLst>
      </pc:sldChg>
      <pc:sldChg chg="modSp add del">
        <pc:chgData name="Min-Huang Ho" userId="3b9e8198e6400288" providerId="LiveId" clId="{91F94115-0E57-4CBF-95F3-C165D4CF045B}" dt="2025-09-28T02:39:53.092" v="467" actId="2696"/>
        <pc:sldMkLst>
          <pc:docMk/>
          <pc:sldMk cId="2224374487" sldId="316"/>
        </pc:sldMkLst>
      </pc:sldChg>
      <pc:sldChg chg="addSp delSp modSp add mod">
        <pc:chgData name="Min-Huang Ho" userId="3b9e8198e6400288" providerId="LiveId" clId="{91F94115-0E57-4CBF-95F3-C165D4CF045B}" dt="2025-09-28T08:57:27.014" v="5456" actId="962"/>
        <pc:sldMkLst>
          <pc:docMk/>
          <pc:sldMk cId="2775981827" sldId="316"/>
        </pc:sldMkLst>
        <pc:spChg chg="mod">
          <ac:chgData name="Min-Huang Ho" userId="3b9e8198e6400288" providerId="LiveId" clId="{91F94115-0E57-4CBF-95F3-C165D4CF045B}" dt="2025-09-28T02:40:01.395" v="501"/>
          <ac:spMkLst>
            <pc:docMk/>
            <pc:sldMk cId="2775981827" sldId="316"/>
            <ac:spMk id="2" creationId="{8681BD42-58E7-5F8A-2A82-1F45A974D6EC}"/>
          </ac:spMkLst>
        </pc:spChg>
        <pc:spChg chg="mod">
          <ac:chgData name="Min-Huang Ho" userId="3b9e8198e6400288" providerId="LiveId" clId="{91F94115-0E57-4CBF-95F3-C165D4CF045B}" dt="2025-09-28T02:40:15.540" v="559" actId="20577"/>
          <ac:spMkLst>
            <pc:docMk/>
            <pc:sldMk cId="2775981827" sldId="316"/>
            <ac:spMk id="3" creationId="{C3F1C07B-01F8-25A9-8B74-8815F0261A29}"/>
          </ac:spMkLst>
        </pc:spChg>
        <pc:picChg chg="add mod">
          <ac:chgData name="Min-Huang Ho" userId="3b9e8198e6400288" providerId="LiveId" clId="{91F94115-0E57-4CBF-95F3-C165D4CF045B}" dt="2025-09-28T08:57:27.014" v="5456" actId="962"/>
          <ac:picMkLst>
            <pc:docMk/>
            <pc:sldMk cId="2775981827" sldId="316"/>
            <ac:picMk id="6" creationId="{F67CDA82-9467-5035-4E5E-267A05C39B73}"/>
          </ac:picMkLst>
        </pc:picChg>
      </pc:sldChg>
      <pc:sldChg chg="del">
        <pc:chgData name="Min-Huang Ho" userId="3b9e8198e6400288" providerId="LiveId" clId="{91F94115-0E57-4CBF-95F3-C165D4CF045B}" dt="2025-09-28T02:31:03.057" v="36" actId="47"/>
        <pc:sldMkLst>
          <pc:docMk/>
          <pc:sldMk cId="3668609658" sldId="316"/>
        </pc:sldMkLst>
      </pc:sldChg>
      <pc:sldChg chg="addSp delSp modSp add">
        <pc:chgData name="Min-Huang Ho" userId="3b9e8198e6400288" providerId="LiveId" clId="{91F94115-0E57-4CBF-95F3-C165D4CF045B}" dt="2025-09-29T08:16:37.293" v="7401" actId="931"/>
        <pc:sldMkLst>
          <pc:docMk/>
          <pc:sldMk cId="1437995136" sldId="317"/>
        </pc:sldMkLst>
        <pc:spChg chg="mod">
          <ac:chgData name="Min-Huang Ho" userId="3b9e8198e6400288" providerId="LiveId" clId="{91F94115-0E57-4CBF-95F3-C165D4CF045B}" dt="2025-09-28T02:40:19.658" v="595"/>
          <ac:spMkLst>
            <pc:docMk/>
            <pc:sldMk cId="1437995136" sldId="317"/>
            <ac:spMk id="2" creationId="{1A06E959-C52C-EECF-F81D-184DDDFBDB9B}"/>
          </ac:spMkLst>
        </pc:spChg>
        <pc:spChg chg="mod">
          <ac:chgData name="Min-Huang Ho" userId="3b9e8198e6400288" providerId="LiveId" clId="{91F94115-0E57-4CBF-95F3-C165D4CF045B}" dt="2025-09-28T02:40:31.030" v="645" actId="20577"/>
          <ac:spMkLst>
            <pc:docMk/>
            <pc:sldMk cId="1437995136" sldId="317"/>
            <ac:spMk id="3" creationId="{B79C784C-C162-2C3C-5F25-F82A9C79A864}"/>
          </ac:spMkLst>
        </pc:spChg>
        <pc:picChg chg="add mod">
          <ac:chgData name="Min-Huang Ho" userId="3b9e8198e6400288" providerId="LiveId" clId="{91F94115-0E57-4CBF-95F3-C165D4CF045B}" dt="2025-09-29T08:16:37.293" v="7401" actId="931"/>
          <ac:picMkLst>
            <pc:docMk/>
            <pc:sldMk cId="1437995136" sldId="317"/>
            <ac:picMk id="6" creationId="{780C1B9B-3052-FD3F-0978-2CED83E5AAB0}"/>
          </ac:picMkLst>
        </pc:picChg>
      </pc:sldChg>
      <pc:sldChg chg="del">
        <pc:chgData name="Min-Huang Ho" userId="3b9e8198e6400288" providerId="LiveId" clId="{91F94115-0E57-4CBF-95F3-C165D4CF045B}" dt="2025-09-28T02:31:03.765" v="37" actId="47"/>
        <pc:sldMkLst>
          <pc:docMk/>
          <pc:sldMk cId="1826967234" sldId="317"/>
        </pc:sldMkLst>
      </pc:sldChg>
      <pc:sldChg chg="modSp add del">
        <pc:chgData name="Min-Huang Ho" userId="3b9e8198e6400288" providerId="LiveId" clId="{91F94115-0E57-4CBF-95F3-C165D4CF045B}" dt="2025-09-28T02:40:02.370" v="503" actId="2696"/>
        <pc:sldMkLst>
          <pc:docMk/>
          <pc:sldMk cId="2200644861" sldId="317"/>
        </pc:sldMkLst>
      </pc:sldChg>
      <pc:sldChg chg="del">
        <pc:chgData name="Min-Huang Ho" userId="3b9e8198e6400288" providerId="LiveId" clId="{91F94115-0E57-4CBF-95F3-C165D4CF045B}" dt="2025-09-28T02:31:04.643" v="38" actId="47"/>
        <pc:sldMkLst>
          <pc:docMk/>
          <pc:sldMk cId="666811003" sldId="318"/>
        </pc:sldMkLst>
      </pc:sldChg>
      <pc:sldChg chg="addSp delSp modSp add mod">
        <pc:chgData name="Min-Huang Ho" userId="3b9e8198e6400288" providerId="LiveId" clId="{91F94115-0E57-4CBF-95F3-C165D4CF045B}" dt="2025-09-28T09:14:18.379" v="5513" actId="962"/>
        <pc:sldMkLst>
          <pc:docMk/>
          <pc:sldMk cId="1891987906" sldId="318"/>
        </pc:sldMkLst>
        <pc:spChg chg="mod">
          <ac:chgData name="Min-Huang Ho" userId="3b9e8198e6400288" providerId="LiveId" clId="{91F94115-0E57-4CBF-95F3-C165D4CF045B}" dt="2025-09-28T09:09:44.968" v="5510" actId="14100"/>
          <ac:spMkLst>
            <pc:docMk/>
            <pc:sldMk cId="1891987906" sldId="318"/>
            <ac:spMk id="2" creationId="{A822F177-33BB-1F39-4202-B3A8B1FF3F2F}"/>
          </ac:spMkLst>
        </pc:spChg>
        <pc:spChg chg="mod">
          <ac:chgData name="Min-Huang Ho" userId="3b9e8198e6400288" providerId="LiveId" clId="{91F94115-0E57-4CBF-95F3-C165D4CF045B}" dt="2025-09-28T02:42:58.246" v="755" actId="20577"/>
          <ac:spMkLst>
            <pc:docMk/>
            <pc:sldMk cId="1891987906" sldId="318"/>
            <ac:spMk id="3" creationId="{E298C5D7-2B32-AB9C-4CAE-1C78465041D0}"/>
          </ac:spMkLst>
        </pc:spChg>
        <pc:picChg chg="add mod">
          <ac:chgData name="Min-Huang Ho" userId="3b9e8198e6400288" providerId="LiveId" clId="{91F94115-0E57-4CBF-95F3-C165D4CF045B}" dt="2025-09-28T09:14:18.379" v="5513" actId="962"/>
          <ac:picMkLst>
            <pc:docMk/>
            <pc:sldMk cId="1891987906" sldId="318"/>
            <ac:picMk id="6" creationId="{1E9B685E-714F-22DE-39F4-14963B83E307}"/>
          </ac:picMkLst>
        </pc:picChg>
      </pc:sldChg>
      <pc:sldChg chg="modSp add del">
        <pc:chgData name="Min-Huang Ho" userId="3b9e8198e6400288" providerId="LiveId" clId="{91F94115-0E57-4CBF-95F3-C165D4CF045B}" dt="2025-09-28T02:40:20.355" v="597" actId="2696"/>
        <pc:sldMkLst>
          <pc:docMk/>
          <pc:sldMk cId="1942999120" sldId="318"/>
        </pc:sldMkLst>
      </pc:sldChg>
      <pc:sldChg chg="del">
        <pc:chgData name="Min-Huang Ho" userId="3b9e8198e6400288" providerId="LiveId" clId="{91F94115-0E57-4CBF-95F3-C165D4CF045B}" dt="2025-09-28T02:31:05.135" v="39" actId="47"/>
        <pc:sldMkLst>
          <pc:docMk/>
          <pc:sldMk cId="3115876732" sldId="319"/>
        </pc:sldMkLst>
      </pc:sldChg>
      <pc:sldChg chg="addSp delSp modSp add mod">
        <pc:chgData name="Min-Huang Ho" userId="3b9e8198e6400288" providerId="LiveId" clId="{91F94115-0E57-4CBF-95F3-C165D4CF045B}" dt="2025-09-28T09:18:17.625" v="5516" actId="962"/>
        <pc:sldMkLst>
          <pc:docMk/>
          <pc:sldMk cId="3614630313" sldId="319"/>
        </pc:sldMkLst>
        <pc:spChg chg="mod">
          <ac:chgData name="Min-Huang Ho" userId="3b9e8198e6400288" providerId="LiveId" clId="{91F94115-0E57-4CBF-95F3-C165D4CF045B}" dt="2025-09-28T02:43:10.405" v="816" actId="20577"/>
          <ac:spMkLst>
            <pc:docMk/>
            <pc:sldMk cId="3614630313" sldId="319"/>
            <ac:spMk id="2" creationId="{7AD50409-56C1-B126-A838-F6889E2830F6}"/>
          </ac:spMkLst>
        </pc:spChg>
        <pc:spChg chg="mod">
          <ac:chgData name="Min-Huang Ho" userId="3b9e8198e6400288" providerId="LiveId" clId="{91F94115-0E57-4CBF-95F3-C165D4CF045B}" dt="2025-09-28T03:32:48.863" v="3666" actId="27636"/>
          <ac:spMkLst>
            <pc:docMk/>
            <pc:sldMk cId="3614630313" sldId="319"/>
            <ac:spMk id="3" creationId="{A8B07CD5-6C8C-1A93-0E41-222F4F75D63D}"/>
          </ac:spMkLst>
        </pc:spChg>
        <pc:picChg chg="add mod">
          <ac:chgData name="Min-Huang Ho" userId="3b9e8198e6400288" providerId="LiveId" clId="{91F94115-0E57-4CBF-95F3-C165D4CF045B}" dt="2025-09-28T09:18:17.625" v="5516" actId="962"/>
          <ac:picMkLst>
            <pc:docMk/>
            <pc:sldMk cId="3614630313" sldId="319"/>
            <ac:picMk id="6" creationId="{884635AD-4E2D-C562-1C50-958FF4AD9089}"/>
          </ac:picMkLst>
        </pc:picChg>
      </pc:sldChg>
      <pc:sldChg chg="modSp add del">
        <pc:chgData name="Min-Huang Ho" userId="3b9e8198e6400288" providerId="LiveId" clId="{91F94115-0E57-4CBF-95F3-C165D4CF045B}" dt="2025-09-28T02:40:38.433" v="705" actId="2696"/>
        <pc:sldMkLst>
          <pc:docMk/>
          <pc:sldMk cId="4014564413" sldId="319"/>
        </pc:sldMkLst>
      </pc:sldChg>
      <pc:sldChg chg="addSp delSp modSp add mod ord modClrScheme chgLayout">
        <pc:chgData name="Min-Huang Ho" userId="3b9e8198e6400288" providerId="LiveId" clId="{91F94115-0E57-4CBF-95F3-C165D4CF045B}" dt="2025-09-28T02:46:35.843" v="1079"/>
        <pc:sldMkLst>
          <pc:docMk/>
          <pc:sldMk cId="3635587701" sldId="320"/>
        </pc:sldMkLst>
        <pc:spChg chg="mod ord">
          <ac:chgData name="Min-Huang Ho" userId="3b9e8198e6400288" providerId="LiveId" clId="{91F94115-0E57-4CBF-95F3-C165D4CF045B}" dt="2025-09-28T02:46:35.843" v="1079"/>
          <ac:spMkLst>
            <pc:docMk/>
            <pc:sldMk cId="3635587701" sldId="320"/>
            <ac:spMk id="3" creationId="{8F180996-8635-D86E-CA62-D5D608F45DDF}"/>
          </ac:spMkLst>
        </pc:spChg>
        <pc:spChg chg="add mod ord">
          <ac:chgData name="Min-Huang Ho" userId="3b9e8198e6400288" providerId="LiveId" clId="{91F94115-0E57-4CBF-95F3-C165D4CF045B}" dt="2025-09-28T02:46:27.101" v="1078" actId="20577"/>
          <ac:spMkLst>
            <pc:docMk/>
            <pc:sldMk cId="3635587701" sldId="320"/>
            <ac:spMk id="5" creationId="{14745982-8337-DB29-0D05-A58EE7D2F2FE}"/>
          </ac:spMkLst>
        </pc:spChg>
      </pc:sldChg>
      <pc:sldChg chg="modSp add del">
        <pc:chgData name="Min-Huang Ho" userId="3b9e8198e6400288" providerId="LiveId" clId="{91F94115-0E57-4CBF-95F3-C165D4CF045B}" dt="2025-09-28T02:43:11.129" v="818" actId="2696"/>
        <pc:sldMkLst>
          <pc:docMk/>
          <pc:sldMk cId="3753760905" sldId="320"/>
        </pc:sldMkLst>
      </pc:sldChg>
      <pc:sldChg chg="addSp delSp modSp new mod">
        <pc:chgData name="Min-Huang Ho" userId="3b9e8198e6400288" providerId="LiveId" clId="{91F94115-0E57-4CBF-95F3-C165D4CF045B}" dt="2025-09-28T02:47:30.362" v="1094" actId="20577"/>
        <pc:sldMkLst>
          <pc:docMk/>
          <pc:sldMk cId="900632478" sldId="321"/>
        </pc:sldMkLst>
        <pc:spChg chg="mod">
          <ac:chgData name="Min-Huang Ho" userId="3b9e8198e6400288" providerId="LiveId" clId="{91F94115-0E57-4CBF-95F3-C165D4CF045B}" dt="2025-09-28T02:46:47.328" v="1081"/>
          <ac:spMkLst>
            <pc:docMk/>
            <pc:sldMk cId="900632478" sldId="321"/>
            <ac:spMk id="2" creationId="{A276FF4C-54A3-0A2D-1E6A-AC87503686E5}"/>
          </ac:spMkLst>
        </pc:spChg>
        <pc:spChg chg="add del mod">
          <ac:chgData name="Min-Huang Ho" userId="3b9e8198e6400288" providerId="LiveId" clId="{91F94115-0E57-4CBF-95F3-C165D4CF045B}" dt="2025-09-28T02:47:30.362" v="1094" actId="20577"/>
          <ac:spMkLst>
            <pc:docMk/>
            <pc:sldMk cId="900632478" sldId="321"/>
            <ac:spMk id="3" creationId="{BF05EE73-91CA-65AF-A394-2D90B3863C96}"/>
          </ac:spMkLst>
        </pc:spChg>
      </pc:sldChg>
      <pc:sldChg chg="addSp delSp modSp new mod">
        <pc:chgData name="Min-Huang Ho" userId="3b9e8198e6400288" providerId="LiveId" clId="{91F94115-0E57-4CBF-95F3-C165D4CF045B}" dt="2025-09-28T04:00:03.323" v="3885" actId="15"/>
        <pc:sldMkLst>
          <pc:docMk/>
          <pc:sldMk cId="1586656453" sldId="322"/>
        </pc:sldMkLst>
        <pc:spChg chg="mod">
          <ac:chgData name="Min-Huang Ho" userId="3b9e8198e6400288" providerId="LiveId" clId="{91F94115-0E57-4CBF-95F3-C165D4CF045B}" dt="2025-09-28T02:47:42.467" v="1124"/>
          <ac:spMkLst>
            <pc:docMk/>
            <pc:sldMk cId="1586656453" sldId="322"/>
            <ac:spMk id="2" creationId="{52D9EF16-2CF3-C3C9-7613-069C6C49E46A}"/>
          </ac:spMkLst>
        </pc:spChg>
        <pc:spChg chg="add del mod">
          <ac:chgData name="Min-Huang Ho" userId="3b9e8198e6400288" providerId="LiveId" clId="{91F94115-0E57-4CBF-95F3-C165D4CF045B}" dt="2025-09-28T04:00:03.323" v="3885" actId="15"/>
          <ac:spMkLst>
            <pc:docMk/>
            <pc:sldMk cId="1586656453" sldId="322"/>
            <ac:spMk id="3" creationId="{5BEC458B-0CB6-8BEF-FAEF-B4E4BFA0E8DF}"/>
          </ac:spMkLst>
        </pc:spChg>
      </pc:sldChg>
      <pc:sldChg chg="addSp delSp modSp new mod">
        <pc:chgData name="Min-Huang Ho" userId="3b9e8198e6400288" providerId="LiveId" clId="{91F94115-0E57-4CBF-95F3-C165D4CF045B}" dt="2025-09-28T04:00:20.124" v="3890" actId="20577"/>
        <pc:sldMkLst>
          <pc:docMk/>
          <pc:sldMk cId="1243623493" sldId="323"/>
        </pc:sldMkLst>
        <pc:spChg chg="mod">
          <ac:chgData name="Min-Huang Ho" userId="3b9e8198e6400288" providerId="LiveId" clId="{91F94115-0E57-4CBF-95F3-C165D4CF045B}" dt="2025-09-28T02:48:19.110" v="1132"/>
          <ac:spMkLst>
            <pc:docMk/>
            <pc:sldMk cId="1243623493" sldId="323"/>
            <ac:spMk id="2" creationId="{492C25BE-EEA8-5473-E808-0289577B2936}"/>
          </ac:spMkLst>
        </pc:spChg>
        <pc:spChg chg="add del mod">
          <ac:chgData name="Min-Huang Ho" userId="3b9e8198e6400288" providerId="LiveId" clId="{91F94115-0E57-4CBF-95F3-C165D4CF045B}" dt="2025-09-28T04:00:20.124" v="3890" actId="20577"/>
          <ac:spMkLst>
            <pc:docMk/>
            <pc:sldMk cId="1243623493" sldId="323"/>
            <ac:spMk id="3" creationId="{98601261-4262-C1D4-7847-93F8859E7C81}"/>
          </ac:spMkLst>
        </pc:spChg>
      </pc:sldChg>
      <pc:sldChg chg="modSp new mod">
        <pc:chgData name="Min-Huang Ho" userId="3b9e8198e6400288" providerId="LiveId" clId="{91F94115-0E57-4CBF-95F3-C165D4CF045B}" dt="2025-09-28T02:49:26.034" v="1155" actId="20577"/>
        <pc:sldMkLst>
          <pc:docMk/>
          <pc:sldMk cId="3496524654" sldId="324"/>
        </pc:sldMkLst>
        <pc:spChg chg="mod">
          <ac:chgData name="Min-Huang Ho" userId="3b9e8198e6400288" providerId="LiveId" clId="{91F94115-0E57-4CBF-95F3-C165D4CF045B}" dt="2025-09-28T02:49:00.125" v="1144"/>
          <ac:spMkLst>
            <pc:docMk/>
            <pc:sldMk cId="3496524654" sldId="324"/>
            <ac:spMk id="2" creationId="{924F0DD1-45D3-E9A1-1E41-998C6CFCBF6A}"/>
          </ac:spMkLst>
        </pc:spChg>
        <pc:spChg chg="mod">
          <ac:chgData name="Min-Huang Ho" userId="3b9e8198e6400288" providerId="LiveId" clId="{91F94115-0E57-4CBF-95F3-C165D4CF045B}" dt="2025-09-28T02:49:26.034" v="1155" actId="20577"/>
          <ac:spMkLst>
            <pc:docMk/>
            <pc:sldMk cId="3496524654" sldId="324"/>
            <ac:spMk id="3" creationId="{DA8468FB-AFF9-F812-0D0A-CB1E508AB937}"/>
          </ac:spMkLst>
        </pc:spChg>
      </pc:sldChg>
      <pc:sldChg chg="addSp delSp modSp new mod modClrScheme chgLayout">
        <pc:chgData name="Min-Huang Ho" userId="3b9e8198e6400288" providerId="LiveId" clId="{91F94115-0E57-4CBF-95F3-C165D4CF045B}" dt="2025-09-28T02:52:08.561" v="1162" actId="1076"/>
        <pc:sldMkLst>
          <pc:docMk/>
          <pc:sldMk cId="1317206666" sldId="325"/>
        </pc:sldMkLst>
        <pc:picChg chg="add mod">
          <ac:chgData name="Min-Huang Ho" userId="3b9e8198e6400288" providerId="LiveId" clId="{91F94115-0E57-4CBF-95F3-C165D4CF045B}" dt="2025-09-28T02:52:08.561" v="1162" actId="1076"/>
          <ac:picMkLst>
            <pc:docMk/>
            <pc:sldMk cId="1317206666" sldId="325"/>
            <ac:picMk id="6" creationId="{938B96C2-645D-ACBA-A641-4FB69D3FF6AF}"/>
          </ac:picMkLst>
        </pc:picChg>
      </pc:sldChg>
      <pc:sldChg chg="addSp delSp modSp new mod modClrScheme chgLayout">
        <pc:chgData name="Min-Huang Ho" userId="3b9e8198e6400288" providerId="LiveId" clId="{91F94115-0E57-4CBF-95F3-C165D4CF045B}" dt="2025-09-29T08:17:18.863" v="7417" actId="6549"/>
        <pc:sldMkLst>
          <pc:docMk/>
          <pc:sldMk cId="382507069" sldId="326"/>
        </pc:sldMkLst>
        <pc:spChg chg="add mod ord">
          <ac:chgData name="Min-Huang Ho" userId="3b9e8198e6400288" providerId="LiveId" clId="{91F94115-0E57-4CBF-95F3-C165D4CF045B}" dt="2025-09-29T08:17:16.029" v="7416" actId="20577"/>
          <ac:spMkLst>
            <pc:docMk/>
            <pc:sldMk cId="382507069" sldId="326"/>
            <ac:spMk id="5" creationId="{AE95EAF5-B016-6378-70EA-6B944F18F3FD}"/>
          </ac:spMkLst>
        </pc:spChg>
        <pc:spChg chg="add mod ord">
          <ac:chgData name="Min-Huang Ho" userId="3b9e8198e6400288" providerId="LiveId" clId="{91F94115-0E57-4CBF-95F3-C165D4CF045B}" dt="2025-09-29T08:17:18.863" v="7417" actId="6549"/>
          <ac:spMkLst>
            <pc:docMk/>
            <pc:sldMk cId="382507069" sldId="326"/>
            <ac:spMk id="6" creationId="{26635467-E957-116B-BD59-85AD601A1E8D}"/>
          </ac:spMkLst>
        </pc:spChg>
        <pc:picChg chg="add mod">
          <ac:chgData name="Min-Huang Ho" userId="3b9e8198e6400288" providerId="LiveId" clId="{91F94115-0E57-4CBF-95F3-C165D4CF045B}" dt="2025-09-28T09:00:50.617" v="5487" actId="1076"/>
          <ac:picMkLst>
            <pc:docMk/>
            <pc:sldMk cId="382507069" sldId="326"/>
            <ac:picMk id="8" creationId="{C9341A31-7FC8-B7FA-DEE5-AD505F9D5EDB}"/>
          </ac:picMkLst>
        </pc:picChg>
        <pc:picChg chg="add mod">
          <ac:chgData name="Min-Huang Ho" userId="3b9e8198e6400288" providerId="LiveId" clId="{91F94115-0E57-4CBF-95F3-C165D4CF045B}" dt="2025-09-28T09:00:59.554" v="5491" actId="1076"/>
          <ac:picMkLst>
            <pc:docMk/>
            <pc:sldMk cId="382507069" sldId="326"/>
            <ac:picMk id="12" creationId="{62E17184-3432-F4D7-9B2C-B5FB8720E344}"/>
          </ac:picMkLst>
        </pc:picChg>
        <pc:picChg chg="add mod">
          <ac:chgData name="Min-Huang Ho" userId="3b9e8198e6400288" providerId="LiveId" clId="{91F94115-0E57-4CBF-95F3-C165D4CF045B}" dt="2025-09-28T09:01:03.911" v="5492" actId="1076"/>
          <ac:picMkLst>
            <pc:docMk/>
            <pc:sldMk cId="382507069" sldId="326"/>
            <ac:picMk id="14" creationId="{6760FD5F-5D91-9307-15C8-519322B7C5FA}"/>
          </ac:picMkLst>
        </pc:picChg>
      </pc:sldChg>
      <pc:sldChg chg="addSp modSp new mod">
        <pc:chgData name="Min-Huang Ho" userId="3b9e8198e6400288" providerId="LiveId" clId="{91F94115-0E57-4CBF-95F3-C165D4CF045B}" dt="2025-09-29T08:17:49.085" v="7428" actId="20578"/>
        <pc:sldMkLst>
          <pc:docMk/>
          <pc:sldMk cId="2837471884" sldId="327"/>
        </pc:sldMkLst>
        <pc:spChg chg="mod">
          <ac:chgData name="Min-Huang Ho" userId="3b9e8198e6400288" providerId="LiveId" clId="{91F94115-0E57-4CBF-95F3-C165D4CF045B}" dt="2025-09-29T08:17:24.418" v="7426" actId="20577"/>
          <ac:spMkLst>
            <pc:docMk/>
            <pc:sldMk cId="2837471884" sldId="327"/>
            <ac:spMk id="2" creationId="{CE8A0845-FEFF-3483-0518-A4ABABDF8D89}"/>
          </ac:spMkLst>
        </pc:spChg>
        <pc:spChg chg="mod">
          <ac:chgData name="Min-Huang Ho" userId="3b9e8198e6400288" providerId="LiveId" clId="{91F94115-0E57-4CBF-95F3-C165D4CF045B}" dt="2025-09-29T08:17:49.085" v="7428" actId="20578"/>
          <ac:spMkLst>
            <pc:docMk/>
            <pc:sldMk cId="2837471884" sldId="327"/>
            <ac:spMk id="3" creationId="{69780A1F-7FAB-CF81-186B-A016A614F0A1}"/>
          </ac:spMkLst>
        </pc:spChg>
        <pc:picChg chg="add mod">
          <ac:chgData name="Min-Huang Ho" userId="3b9e8198e6400288" providerId="LiveId" clId="{91F94115-0E57-4CBF-95F3-C165D4CF045B}" dt="2025-09-28T09:01:56.067" v="5497" actId="1076"/>
          <ac:picMkLst>
            <pc:docMk/>
            <pc:sldMk cId="2837471884" sldId="327"/>
            <ac:picMk id="5" creationId="{47E94E1C-671B-E9FE-75D0-A0D805624A9A}"/>
          </ac:picMkLst>
        </pc:picChg>
      </pc:sldChg>
      <pc:sldChg chg="new del">
        <pc:chgData name="Min-Huang Ho" userId="3b9e8198e6400288" providerId="LiveId" clId="{91F94115-0E57-4CBF-95F3-C165D4CF045B}" dt="2025-09-28T03:15:58.481" v="1829" actId="680"/>
        <pc:sldMkLst>
          <pc:docMk/>
          <pc:sldMk cId="2918047451" sldId="328"/>
        </pc:sldMkLst>
      </pc:sldChg>
      <pc:sldChg chg="addSp delSp modSp new mod modClrScheme chgLayout">
        <pc:chgData name="Min-Huang Ho" userId="3b9e8198e6400288" providerId="LiveId" clId="{91F94115-0E57-4CBF-95F3-C165D4CF045B}" dt="2025-09-28T09:05:02.098" v="5503" actId="1076"/>
        <pc:sldMkLst>
          <pc:docMk/>
          <pc:sldMk cId="3558446674" sldId="328"/>
        </pc:sldMkLst>
        <pc:spChg chg="add mod ord">
          <ac:chgData name="Min-Huang Ho" userId="3b9e8198e6400288" providerId="LiveId" clId="{91F94115-0E57-4CBF-95F3-C165D4CF045B}" dt="2025-09-28T03:16:07.274" v="1857"/>
          <ac:spMkLst>
            <pc:docMk/>
            <pc:sldMk cId="3558446674" sldId="328"/>
            <ac:spMk id="5" creationId="{9D312199-C0D2-C93A-BE6F-07036C926259}"/>
          </ac:spMkLst>
        </pc:spChg>
        <pc:spChg chg="add mod ord">
          <ac:chgData name="Min-Huang Ho" userId="3b9e8198e6400288" providerId="LiveId" clId="{91F94115-0E57-4CBF-95F3-C165D4CF045B}" dt="2025-09-28T03:16:19.737" v="1893" actId="20577"/>
          <ac:spMkLst>
            <pc:docMk/>
            <pc:sldMk cId="3558446674" sldId="328"/>
            <ac:spMk id="6" creationId="{0505ED7B-056C-B09C-D64E-0AE93454CEAD}"/>
          </ac:spMkLst>
        </pc:spChg>
        <pc:picChg chg="add mod">
          <ac:chgData name="Min-Huang Ho" userId="3b9e8198e6400288" providerId="LiveId" clId="{91F94115-0E57-4CBF-95F3-C165D4CF045B}" dt="2025-09-28T09:05:02.098" v="5503" actId="1076"/>
          <ac:picMkLst>
            <pc:docMk/>
            <pc:sldMk cId="3558446674" sldId="328"/>
            <ac:picMk id="8" creationId="{DAAB18E0-F3A5-985B-E00F-2FEBD098776C}"/>
          </ac:picMkLst>
        </pc:picChg>
      </pc:sldChg>
      <pc:sldChg chg="addSp modSp new mod">
        <pc:chgData name="Min-Huang Ho" userId="3b9e8198e6400288" providerId="LiveId" clId="{91F94115-0E57-4CBF-95F3-C165D4CF045B}" dt="2025-09-28T09:09:33.750" v="5508" actId="1076"/>
        <pc:sldMkLst>
          <pc:docMk/>
          <pc:sldMk cId="2850782661" sldId="329"/>
        </pc:sldMkLst>
        <pc:spChg chg="mod">
          <ac:chgData name="Min-Huang Ho" userId="3b9e8198e6400288" providerId="LiveId" clId="{91F94115-0E57-4CBF-95F3-C165D4CF045B}" dt="2025-09-28T03:16:29.662" v="1936"/>
          <ac:spMkLst>
            <pc:docMk/>
            <pc:sldMk cId="2850782661" sldId="329"/>
            <ac:spMk id="2" creationId="{AB92C1EB-4845-EA27-7AD5-C2449B1F884E}"/>
          </ac:spMkLst>
        </pc:spChg>
        <pc:spChg chg="mod">
          <ac:chgData name="Min-Huang Ho" userId="3b9e8198e6400288" providerId="LiveId" clId="{91F94115-0E57-4CBF-95F3-C165D4CF045B}" dt="2025-09-28T03:59:07.415" v="3872" actId="27636"/>
          <ac:spMkLst>
            <pc:docMk/>
            <pc:sldMk cId="2850782661" sldId="329"/>
            <ac:spMk id="3" creationId="{A530CD0B-5C31-530F-A532-08BDF99B2539}"/>
          </ac:spMkLst>
        </pc:spChg>
        <pc:picChg chg="add mod">
          <ac:chgData name="Min-Huang Ho" userId="3b9e8198e6400288" providerId="LiveId" clId="{91F94115-0E57-4CBF-95F3-C165D4CF045B}" dt="2025-09-28T09:09:33.750" v="5508" actId="1076"/>
          <ac:picMkLst>
            <pc:docMk/>
            <pc:sldMk cId="2850782661" sldId="329"/>
            <ac:picMk id="5" creationId="{DE611A0B-FB0C-B7F2-C6E3-5BCB343B54D9}"/>
          </ac:picMkLst>
        </pc:picChg>
      </pc:sldChg>
      <pc:sldChg chg="addSp delSp modSp new mod modClrScheme chgLayout">
        <pc:chgData name="Min-Huang Ho" userId="3b9e8198e6400288" providerId="LiveId" clId="{91F94115-0E57-4CBF-95F3-C165D4CF045B}" dt="2025-09-28T04:06:45.848" v="4969"/>
        <pc:sldMkLst>
          <pc:docMk/>
          <pc:sldMk cId="1059416" sldId="330"/>
        </pc:sldMkLst>
        <pc:spChg chg="add mod ord">
          <ac:chgData name="Min-Huang Ho" userId="3b9e8198e6400288" providerId="LiveId" clId="{91F94115-0E57-4CBF-95F3-C165D4CF045B}" dt="2025-09-28T03:21:10.533" v="2315"/>
          <ac:spMkLst>
            <pc:docMk/>
            <pc:sldMk cId="1059416" sldId="330"/>
            <ac:spMk id="5" creationId="{03AC6AEE-E597-2750-EDEB-11F3B288B263}"/>
          </ac:spMkLst>
        </pc:spChg>
        <pc:spChg chg="add mod ord">
          <ac:chgData name="Min-Huang Ho" userId="3b9e8198e6400288" providerId="LiveId" clId="{91F94115-0E57-4CBF-95F3-C165D4CF045B}" dt="2025-09-28T04:06:45.848" v="4969"/>
          <ac:spMkLst>
            <pc:docMk/>
            <pc:sldMk cId="1059416" sldId="330"/>
            <ac:spMk id="6" creationId="{8D0F213F-E6A1-9BF6-A8F3-D3F88EF9DCF3}"/>
          </ac:spMkLst>
        </pc:spChg>
      </pc:sldChg>
      <pc:sldChg chg="modSp new mod">
        <pc:chgData name="Min-Huang Ho" userId="3b9e8198e6400288" providerId="LiveId" clId="{91F94115-0E57-4CBF-95F3-C165D4CF045B}" dt="2025-09-29T08:59:05.168" v="8091" actId="20577"/>
        <pc:sldMkLst>
          <pc:docMk/>
          <pc:sldMk cId="222744806" sldId="331"/>
        </pc:sldMkLst>
        <pc:spChg chg="mod">
          <ac:chgData name="Min-Huang Ho" userId="3b9e8198e6400288" providerId="LiveId" clId="{91F94115-0E57-4CBF-95F3-C165D4CF045B}" dt="2025-09-28T03:22:17.807" v="2526"/>
          <ac:spMkLst>
            <pc:docMk/>
            <pc:sldMk cId="222744806" sldId="331"/>
            <ac:spMk id="2" creationId="{47096A46-6529-ACCA-3985-C4B70E2E92C6}"/>
          </ac:spMkLst>
        </pc:spChg>
        <pc:spChg chg="mod">
          <ac:chgData name="Min-Huang Ho" userId="3b9e8198e6400288" providerId="LiveId" clId="{91F94115-0E57-4CBF-95F3-C165D4CF045B}" dt="2025-09-29T08:59:05.168" v="8091" actId="20577"/>
          <ac:spMkLst>
            <pc:docMk/>
            <pc:sldMk cId="222744806" sldId="331"/>
            <ac:spMk id="3" creationId="{23128B16-A76F-3579-CD18-916987284B9B}"/>
          </ac:spMkLst>
        </pc:spChg>
      </pc:sldChg>
      <pc:sldChg chg="addSp delSp modSp new mod modClrScheme chgLayout">
        <pc:chgData name="Min-Huang Ho" userId="3b9e8198e6400288" providerId="LiveId" clId="{91F94115-0E57-4CBF-95F3-C165D4CF045B}" dt="2025-09-29T08:59:22.450" v="8103" actId="20577"/>
        <pc:sldMkLst>
          <pc:docMk/>
          <pc:sldMk cId="1314609978" sldId="332"/>
        </pc:sldMkLst>
        <pc:spChg chg="add mod ord">
          <ac:chgData name="Min-Huang Ho" userId="3b9e8198e6400288" providerId="LiveId" clId="{91F94115-0E57-4CBF-95F3-C165D4CF045B}" dt="2025-09-28T03:25:37.019" v="3158"/>
          <ac:spMkLst>
            <pc:docMk/>
            <pc:sldMk cId="1314609978" sldId="332"/>
            <ac:spMk id="5" creationId="{7F3DB70B-C831-2E30-BD8E-D6EB27760BFA}"/>
          </ac:spMkLst>
        </pc:spChg>
        <pc:spChg chg="add mod ord">
          <ac:chgData name="Min-Huang Ho" userId="3b9e8198e6400288" providerId="LiveId" clId="{91F94115-0E57-4CBF-95F3-C165D4CF045B}" dt="2025-09-29T08:59:22.450" v="8103" actId="20577"/>
          <ac:spMkLst>
            <pc:docMk/>
            <pc:sldMk cId="1314609978" sldId="332"/>
            <ac:spMk id="6" creationId="{9ABFC468-26DD-BAF6-5D9B-40D0D575AE65}"/>
          </ac:spMkLst>
        </pc:spChg>
      </pc:sldChg>
      <pc:sldChg chg="modSp new mod">
        <pc:chgData name="Min-Huang Ho" userId="3b9e8198e6400288" providerId="LiveId" clId="{91F94115-0E57-4CBF-95F3-C165D4CF045B}" dt="2025-09-28T03:59:07.424" v="3873" actId="27636"/>
        <pc:sldMkLst>
          <pc:docMk/>
          <pc:sldMk cId="242348229" sldId="333"/>
        </pc:sldMkLst>
        <pc:spChg chg="mod">
          <ac:chgData name="Min-Huang Ho" userId="3b9e8198e6400288" providerId="LiveId" clId="{91F94115-0E57-4CBF-95F3-C165D4CF045B}" dt="2025-09-28T03:28:05.689" v="3321"/>
          <ac:spMkLst>
            <pc:docMk/>
            <pc:sldMk cId="242348229" sldId="333"/>
            <ac:spMk id="2" creationId="{7C896D18-019B-398F-9972-568552D6679D}"/>
          </ac:spMkLst>
        </pc:spChg>
        <pc:spChg chg="mod">
          <ac:chgData name="Min-Huang Ho" userId="3b9e8198e6400288" providerId="LiveId" clId="{91F94115-0E57-4CBF-95F3-C165D4CF045B}" dt="2025-09-28T03:59:07.424" v="3873" actId="27636"/>
          <ac:spMkLst>
            <pc:docMk/>
            <pc:sldMk cId="242348229" sldId="333"/>
            <ac:spMk id="3" creationId="{08A171BE-0BDB-B54D-DE0D-DC0DD044821E}"/>
          </ac:spMkLst>
        </pc:spChg>
      </pc:sldChg>
      <pc:sldChg chg="modSp new mod">
        <pc:chgData name="Min-Huang Ho" userId="3b9e8198e6400288" providerId="LiveId" clId="{91F94115-0E57-4CBF-95F3-C165D4CF045B}" dt="2025-09-29T01:50:18.678" v="5893" actId="20577"/>
        <pc:sldMkLst>
          <pc:docMk/>
          <pc:sldMk cId="1110173039" sldId="334"/>
        </pc:sldMkLst>
        <pc:spChg chg="mod">
          <ac:chgData name="Min-Huang Ho" userId="3b9e8198e6400288" providerId="LiveId" clId="{91F94115-0E57-4CBF-95F3-C165D4CF045B}" dt="2025-09-28T03:33:00.469" v="3708"/>
          <ac:spMkLst>
            <pc:docMk/>
            <pc:sldMk cId="1110173039" sldId="334"/>
            <ac:spMk id="2" creationId="{5F6321BA-DF31-930C-AFC5-9745648D37AD}"/>
          </ac:spMkLst>
        </pc:spChg>
        <pc:spChg chg="mod">
          <ac:chgData name="Min-Huang Ho" userId="3b9e8198e6400288" providerId="LiveId" clId="{91F94115-0E57-4CBF-95F3-C165D4CF045B}" dt="2025-09-29T01:50:18.678" v="5893" actId="20577"/>
          <ac:spMkLst>
            <pc:docMk/>
            <pc:sldMk cId="1110173039" sldId="334"/>
            <ac:spMk id="3" creationId="{E63D057F-20C4-6193-2294-9828EB344A70}"/>
          </ac:spMkLst>
        </pc:spChg>
      </pc:sldChg>
      <pc:sldChg chg="addSp delSp modSp new mod ord">
        <pc:chgData name="Min-Huang Ho" userId="3b9e8198e6400288" providerId="LiveId" clId="{91F94115-0E57-4CBF-95F3-C165D4CF045B}" dt="2025-09-28T09:25:41.047" v="5519" actId="962"/>
        <pc:sldMkLst>
          <pc:docMk/>
          <pc:sldMk cId="994213131" sldId="335"/>
        </pc:sldMkLst>
        <pc:spChg chg="mod">
          <ac:chgData name="Min-Huang Ho" userId="3b9e8198e6400288" providerId="LiveId" clId="{91F94115-0E57-4CBF-95F3-C165D4CF045B}" dt="2025-09-28T03:35:35.051" v="3857"/>
          <ac:spMkLst>
            <pc:docMk/>
            <pc:sldMk cId="994213131" sldId="335"/>
            <ac:spMk id="2" creationId="{E472C9B7-14C4-2696-ACD4-C7EC12DE0B3A}"/>
          </ac:spMkLst>
        </pc:spChg>
        <pc:picChg chg="add mod">
          <ac:chgData name="Min-Huang Ho" userId="3b9e8198e6400288" providerId="LiveId" clId="{91F94115-0E57-4CBF-95F3-C165D4CF045B}" dt="2025-09-28T09:25:41.047" v="5519" actId="962"/>
          <ac:picMkLst>
            <pc:docMk/>
            <pc:sldMk cId="994213131" sldId="335"/>
            <ac:picMk id="6" creationId="{EAA3FBBA-FB7C-D413-5E15-C6FB784464BB}"/>
          </ac:picMkLst>
        </pc:picChg>
      </pc:sldChg>
      <pc:sldChg chg="modSp new mod">
        <pc:chgData name="Min-Huang Ho" userId="3b9e8198e6400288" providerId="LiveId" clId="{91F94115-0E57-4CBF-95F3-C165D4CF045B}" dt="2025-09-28T08:44:10.051" v="5447"/>
        <pc:sldMkLst>
          <pc:docMk/>
          <pc:sldMk cId="3131192716" sldId="336"/>
        </pc:sldMkLst>
        <pc:spChg chg="mod">
          <ac:chgData name="Min-Huang Ho" userId="3b9e8198e6400288" providerId="LiveId" clId="{91F94115-0E57-4CBF-95F3-C165D4CF045B}" dt="2025-09-28T04:03:49.265" v="4069" actId="20577"/>
          <ac:spMkLst>
            <pc:docMk/>
            <pc:sldMk cId="3131192716" sldId="336"/>
            <ac:spMk id="2" creationId="{44FD8027-9A60-780D-49D3-107F5DF2E238}"/>
          </ac:spMkLst>
        </pc:spChg>
        <pc:spChg chg="mod">
          <ac:chgData name="Min-Huang Ho" userId="3b9e8198e6400288" providerId="LiveId" clId="{91F94115-0E57-4CBF-95F3-C165D4CF045B}" dt="2025-09-28T08:44:10.051" v="5447"/>
          <ac:spMkLst>
            <pc:docMk/>
            <pc:sldMk cId="3131192716" sldId="336"/>
            <ac:spMk id="3" creationId="{7B6097FD-B10D-BB04-B91F-15B8AD77C08D}"/>
          </ac:spMkLst>
        </pc:spChg>
      </pc:sldChg>
      <pc:sldChg chg="modSp add del mod">
        <pc:chgData name="Min-Huang Ho" userId="3b9e8198e6400288" providerId="LiveId" clId="{91F94115-0E57-4CBF-95F3-C165D4CF045B}" dt="2025-10-13T07:43:10.473" v="10010" actId="47"/>
        <pc:sldMkLst>
          <pc:docMk/>
          <pc:sldMk cId="2166939909" sldId="337"/>
        </pc:sldMkLst>
      </pc:sldChg>
      <pc:sldChg chg="new del">
        <pc:chgData name="Min-Huang Ho" userId="3b9e8198e6400288" providerId="LiveId" clId="{91F94115-0E57-4CBF-95F3-C165D4CF045B}" dt="2025-09-28T04:03:06.579" v="3893" actId="680"/>
        <pc:sldMkLst>
          <pc:docMk/>
          <pc:sldMk cId="3362097327" sldId="337"/>
        </pc:sldMkLst>
      </pc:sldChg>
      <pc:sldChg chg="modSp add del">
        <pc:chgData name="Min-Huang Ho" userId="3b9e8198e6400288" providerId="LiveId" clId="{91F94115-0E57-4CBF-95F3-C165D4CF045B}" dt="2025-10-13T07:43:10.473" v="10010" actId="47"/>
        <pc:sldMkLst>
          <pc:docMk/>
          <pc:sldMk cId="4265922149" sldId="338"/>
        </pc:sldMkLst>
      </pc:sldChg>
      <pc:sldChg chg="modSp add del">
        <pc:chgData name="Min-Huang Ho" userId="3b9e8198e6400288" providerId="LiveId" clId="{91F94115-0E57-4CBF-95F3-C165D4CF045B}" dt="2025-10-13T07:43:10.473" v="10010" actId="47"/>
        <pc:sldMkLst>
          <pc:docMk/>
          <pc:sldMk cId="1968544832" sldId="339"/>
        </pc:sldMkLst>
      </pc:sldChg>
      <pc:sldChg chg="modSp add del">
        <pc:chgData name="Min-Huang Ho" userId="3b9e8198e6400288" providerId="LiveId" clId="{91F94115-0E57-4CBF-95F3-C165D4CF045B}" dt="2025-10-06T12:45:02.436" v="10000" actId="47"/>
        <pc:sldMkLst>
          <pc:docMk/>
          <pc:sldMk cId="1264233528" sldId="340"/>
        </pc:sldMkLst>
      </pc:sldChg>
      <pc:sldChg chg="addSp delSp modSp add">
        <pc:chgData name="Min-Huang Ho" userId="3b9e8198e6400288" providerId="LiveId" clId="{91F94115-0E57-4CBF-95F3-C165D4CF045B}" dt="2025-09-29T01:51:47.734" v="6015" actId="962"/>
        <pc:sldMkLst>
          <pc:docMk/>
          <pc:sldMk cId="2785237845" sldId="341"/>
        </pc:sldMkLst>
        <pc:spChg chg="mod">
          <ac:chgData name="Min-Huang Ho" userId="3b9e8198e6400288" providerId="LiveId" clId="{91F94115-0E57-4CBF-95F3-C165D4CF045B}" dt="2025-09-29T00:58:45.961" v="5737"/>
          <ac:spMkLst>
            <pc:docMk/>
            <pc:sldMk cId="2785237845" sldId="341"/>
            <ac:spMk id="2" creationId="{6ACFC829-4C32-C9BD-453B-EF7C48EC8AF7}"/>
          </ac:spMkLst>
        </pc:spChg>
        <pc:spChg chg="mod">
          <ac:chgData name="Min-Huang Ho" userId="3b9e8198e6400288" providerId="LiveId" clId="{91F94115-0E57-4CBF-95F3-C165D4CF045B}" dt="2025-09-29T01:00:03.320" v="5889" actId="20577"/>
          <ac:spMkLst>
            <pc:docMk/>
            <pc:sldMk cId="2785237845" sldId="341"/>
            <ac:spMk id="3" creationId="{FDAE35C8-2F82-4724-7B9B-B5F53B8F034F}"/>
          </ac:spMkLst>
        </pc:spChg>
        <pc:picChg chg="add mod">
          <ac:chgData name="Min-Huang Ho" userId="3b9e8198e6400288" providerId="LiveId" clId="{91F94115-0E57-4CBF-95F3-C165D4CF045B}" dt="2025-09-29T01:51:47.734" v="6015" actId="962"/>
          <ac:picMkLst>
            <pc:docMk/>
            <pc:sldMk cId="2785237845" sldId="341"/>
            <ac:picMk id="6" creationId="{36D4B0A3-1969-B06C-D195-1C227D0A3C79}"/>
          </ac:picMkLst>
        </pc:picChg>
      </pc:sldChg>
      <pc:sldChg chg="modSp add del">
        <pc:chgData name="Min-Huang Ho" userId="3b9e8198e6400288" providerId="LiveId" clId="{91F94115-0E57-4CBF-95F3-C165D4CF045B}" dt="2025-09-29T00:58:46.578" v="5739" actId="2696"/>
        <pc:sldMkLst>
          <pc:docMk/>
          <pc:sldMk cId="1774767034" sldId="342"/>
        </pc:sldMkLst>
      </pc:sldChg>
      <pc:sldChg chg="addSp delSp modSp add mod modClrScheme chgLayout">
        <pc:chgData name="Min-Huang Ho" userId="3b9e8198e6400288" providerId="LiveId" clId="{91F94115-0E57-4CBF-95F3-C165D4CF045B}" dt="2025-10-06T12:42:55.155" v="9975" actId="20577"/>
        <pc:sldMkLst>
          <pc:docMk/>
          <pc:sldMk cId="3119168733" sldId="342"/>
        </pc:sldMkLst>
        <pc:spChg chg="add mod ord">
          <ac:chgData name="Min-Huang Ho" userId="3b9e8198e6400288" providerId="LiveId" clId="{91F94115-0E57-4CBF-95F3-C165D4CF045B}" dt="2025-09-29T01:51:18.489" v="6012"/>
          <ac:spMkLst>
            <pc:docMk/>
            <pc:sldMk cId="3119168733" sldId="342"/>
            <ac:spMk id="5" creationId="{EA68AA6B-4BEE-696E-E908-05619B839C12}"/>
          </ac:spMkLst>
        </pc:spChg>
        <pc:spChg chg="add mod ord">
          <ac:chgData name="Min-Huang Ho" userId="3b9e8198e6400288" providerId="LiveId" clId="{91F94115-0E57-4CBF-95F3-C165D4CF045B}" dt="2025-10-06T12:42:55.155" v="9975" actId="20577"/>
          <ac:spMkLst>
            <pc:docMk/>
            <pc:sldMk cId="3119168733" sldId="342"/>
            <ac:spMk id="6" creationId="{7A4B5FF8-4C41-A42A-FC1B-1A06587022C8}"/>
          </ac:spMkLst>
        </pc:spChg>
      </pc:sldChg>
      <pc:sldChg chg="addSp delSp modSp new mod ord modClrScheme chgLayout">
        <pc:chgData name="Min-Huang Ho" userId="3b9e8198e6400288" providerId="LiveId" clId="{91F94115-0E57-4CBF-95F3-C165D4CF045B}" dt="2025-09-29T09:01:54.573" v="8200"/>
        <pc:sldMkLst>
          <pc:docMk/>
          <pc:sldMk cId="3350946752" sldId="343"/>
        </pc:sldMkLst>
        <pc:spChg chg="add mod ord">
          <ac:chgData name="Min-Huang Ho" userId="3b9e8198e6400288" providerId="LiveId" clId="{91F94115-0E57-4CBF-95F3-C165D4CF045B}" dt="2025-09-29T09:01:54.573" v="8200"/>
          <ac:spMkLst>
            <pc:docMk/>
            <pc:sldMk cId="3350946752" sldId="343"/>
            <ac:spMk id="5" creationId="{D014AE9F-F77E-C609-CB61-70EADDFD6F5C}"/>
          </ac:spMkLst>
        </pc:spChg>
        <pc:spChg chg="add mod ord">
          <ac:chgData name="Min-Huang Ho" userId="3b9e8198e6400288" providerId="LiveId" clId="{91F94115-0E57-4CBF-95F3-C165D4CF045B}" dt="2025-09-29T02:55:21.877" v="7373"/>
          <ac:spMkLst>
            <pc:docMk/>
            <pc:sldMk cId="3350946752" sldId="343"/>
            <ac:spMk id="6" creationId="{6776BB81-0286-5914-7D66-203EEE8A5739}"/>
          </ac:spMkLst>
        </pc:spChg>
        <pc:picChg chg="add mod">
          <ac:chgData name="Min-Huang Ho" userId="3b9e8198e6400288" providerId="LiveId" clId="{91F94115-0E57-4CBF-95F3-C165D4CF045B}" dt="2025-09-29T02:54:34.510" v="7187" actId="1076"/>
          <ac:picMkLst>
            <pc:docMk/>
            <pc:sldMk cId="3350946752" sldId="343"/>
            <ac:picMk id="8" creationId="{8A1B14FE-A256-5153-B808-290FF98A5126}"/>
          </ac:picMkLst>
        </pc:picChg>
      </pc:sldChg>
      <pc:sldChg chg="modSp new mod">
        <pc:chgData name="Min-Huang Ho" userId="3b9e8198e6400288" providerId="LiveId" clId="{91F94115-0E57-4CBF-95F3-C165D4CF045B}" dt="2025-10-06T12:43:17.412" v="9999" actId="20577"/>
        <pc:sldMkLst>
          <pc:docMk/>
          <pc:sldMk cId="2080559292" sldId="344"/>
        </pc:sldMkLst>
        <pc:spChg chg="mod">
          <ac:chgData name="Min-Huang Ho" userId="3b9e8198e6400288" providerId="LiveId" clId="{91F94115-0E57-4CBF-95F3-C165D4CF045B}" dt="2025-09-29T02:02:13.278" v="6806"/>
          <ac:spMkLst>
            <pc:docMk/>
            <pc:sldMk cId="2080559292" sldId="344"/>
            <ac:spMk id="2" creationId="{96C35A80-1B9C-64D5-4359-2C74D29FA03E}"/>
          </ac:spMkLst>
        </pc:spChg>
        <pc:spChg chg="mod">
          <ac:chgData name="Min-Huang Ho" userId="3b9e8198e6400288" providerId="LiveId" clId="{91F94115-0E57-4CBF-95F3-C165D4CF045B}" dt="2025-10-06T12:43:17.412" v="9999" actId="20577"/>
          <ac:spMkLst>
            <pc:docMk/>
            <pc:sldMk cId="2080559292" sldId="344"/>
            <ac:spMk id="3" creationId="{AC96085F-B2AA-FF4C-A527-07013BA7F622}"/>
          </ac:spMkLst>
        </pc:spChg>
      </pc:sldChg>
      <pc:sldChg chg="addSp modSp new mod">
        <pc:chgData name="Min-Huang Ho" userId="3b9e8198e6400288" providerId="LiveId" clId="{91F94115-0E57-4CBF-95F3-C165D4CF045B}" dt="2025-09-29T08:49:42.449" v="8087" actId="1076"/>
        <pc:sldMkLst>
          <pc:docMk/>
          <pc:sldMk cId="416722137" sldId="345"/>
        </pc:sldMkLst>
        <pc:spChg chg="mod">
          <ac:chgData name="Min-Huang Ho" userId="3b9e8198e6400288" providerId="LiveId" clId="{91F94115-0E57-4CBF-95F3-C165D4CF045B}" dt="2025-09-29T08:28:46.750" v="7770"/>
          <ac:spMkLst>
            <pc:docMk/>
            <pc:sldMk cId="416722137" sldId="345"/>
            <ac:spMk id="2" creationId="{9BD40D7A-F79A-5CF6-FBD4-CCD15A9383CA}"/>
          </ac:spMkLst>
        </pc:spChg>
        <pc:spChg chg="mod">
          <ac:chgData name="Min-Huang Ho" userId="3b9e8198e6400288" providerId="LiveId" clId="{91F94115-0E57-4CBF-95F3-C165D4CF045B}" dt="2025-09-29T08:32:59.330" v="8082"/>
          <ac:spMkLst>
            <pc:docMk/>
            <pc:sldMk cId="416722137" sldId="345"/>
            <ac:spMk id="3" creationId="{C119CB23-047A-3005-8947-1AB5D92B0A53}"/>
          </ac:spMkLst>
        </pc:spChg>
        <pc:picChg chg="add mod">
          <ac:chgData name="Min-Huang Ho" userId="3b9e8198e6400288" providerId="LiveId" clId="{91F94115-0E57-4CBF-95F3-C165D4CF045B}" dt="2025-09-29T08:49:42.449" v="8087" actId="1076"/>
          <ac:picMkLst>
            <pc:docMk/>
            <pc:sldMk cId="416722137" sldId="345"/>
            <ac:picMk id="5" creationId="{066F74BF-8DA9-240A-A732-24A27755503E}"/>
          </ac:picMkLst>
        </pc:picChg>
      </pc:sldChg>
      <pc:sldChg chg="addSp delSp modSp new mod">
        <pc:chgData name="Min-Huang Ho" userId="3b9e8198e6400288" providerId="LiveId" clId="{91F94115-0E57-4CBF-95F3-C165D4CF045B}" dt="2025-09-29T09:14:40.663" v="8922" actId="1076"/>
        <pc:sldMkLst>
          <pc:docMk/>
          <pc:sldMk cId="3827460282" sldId="346"/>
        </pc:sldMkLst>
        <pc:spChg chg="mod">
          <ac:chgData name="Min-Huang Ho" userId="3b9e8198e6400288" providerId="LiveId" clId="{91F94115-0E57-4CBF-95F3-C165D4CF045B}" dt="2025-09-29T09:02:00.377" v="8217"/>
          <ac:spMkLst>
            <pc:docMk/>
            <pc:sldMk cId="3827460282" sldId="346"/>
            <ac:spMk id="2" creationId="{18FC2459-C68D-5799-BDDA-874659383251}"/>
          </ac:spMkLst>
        </pc:spChg>
        <pc:spChg chg="mod">
          <ac:chgData name="Min-Huang Ho" userId="3b9e8198e6400288" providerId="LiveId" clId="{91F94115-0E57-4CBF-95F3-C165D4CF045B}" dt="2025-09-29T09:05:30.920" v="8914" actId="14100"/>
          <ac:spMkLst>
            <pc:docMk/>
            <pc:sldMk cId="3827460282" sldId="346"/>
            <ac:spMk id="3" creationId="{CEDF22AC-0774-7E6F-23B4-8A2FF4F73D4C}"/>
          </ac:spMkLst>
        </pc:spChg>
        <pc:picChg chg="add mod">
          <ac:chgData name="Min-Huang Ho" userId="3b9e8198e6400288" providerId="LiveId" clId="{91F94115-0E57-4CBF-95F3-C165D4CF045B}" dt="2025-09-29T09:14:40.663" v="8922" actId="1076"/>
          <ac:picMkLst>
            <pc:docMk/>
            <pc:sldMk cId="3827460282" sldId="346"/>
            <ac:picMk id="8" creationId="{F6C62665-BE7F-02F4-8E39-48EC0624973A}"/>
          </ac:picMkLst>
        </pc:picChg>
      </pc:sldChg>
      <pc:sldChg chg="modSp new mod">
        <pc:chgData name="Min-Huang Ho" userId="3b9e8198e6400288" providerId="LiveId" clId="{91F94115-0E57-4CBF-95F3-C165D4CF045B}" dt="2025-09-30T01:49:44.295" v="9799" actId="20577"/>
        <pc:sldMkLst>
          <pc:docMk/>
          <pc:sldMk cId="669092622" sldId="347"/>
        </pc:sldMkLst>
        <pc:spChg chg="mod">
          <ac:chgData name="Min-Huang Ho" userId="3b9e8198e6400288" providerId="LiveId" clId="{91F94115-0E57-4CBF-95F3-C165D4CF045B}" dt="2025-09-30T01:41:53.323" v="9102"/>
          <ac:spMkLst>
            <pc:docMk/>
            <pc:sldMk cId="669092622" sldId="347"/>
            <ac:spMk id="2" creationId="{D938FE07-A230-F0FC-A9B1-4734EE096224}"/>
          </ac:spMkLst>
        </pc:spChg>
        <pc:spChg chg="mod">
          <ac:chgData name="Min-Huang Ho" userId="3b9e8198e6400288" providerId="LiveId" clId="{91F94115-0E57-4CBF-95F3-C165D4CF045B}" dt="2025-09-30T01:49:44.295" v="9799" actId="20577"/>
          <ac:spMkLst>
            <pc:docMk/>
            <pc:sldMk cId="669092622" sldId="347"/>
            <ac:spMk id="3" creationId="{EBC2B491-D3C8-FA2C-EA1B-B1353537F74D}"/>
          </ac:spMkLst>
        </pc:spChg>
      </pc:sldChg>
      <pc:sldMasterChg chg="modSldLayout">
        <pc:chgData name="Min-Huang Ho" userId="3b9e8198e6400288" providerId="LiveId" clId="{91F94115-0E57-4CBF-95F3-C165D4CF045B}" dt="2025-09-28T03:59:07.399" v="3871" actId="403"/>
        <pc:sldMasterMkLst>
          <pc:docMk/>
          <pc:sldMasterMk cId="519979843" sldId="2147483761"/>
        </pc:sldMasterMkLst>
        <pc:sldLayoutChg chg="modSp">
          <pc:chgData name="Min-Huang Ho" userId="3b9e8198e6400288" providerId="LiveId" clId="{91F94115-0E57-4CBF-95F3-C165D4CF045B}" dt="2025-09-28T03:59:07.399" v="3871" actId="403"/>
          <pc:sldLayoutMkLst>
            <pc:docMk/>
            <pc:sldMasterMk cId="519979843" sldId="2147483761"/>
            <pc:sldLayoutMk cId="894514444" sldId="2147483758"/>
          </pc:sldLayoutMkLst>
          <pc:spChg chg="mod">
            <ac:chgData name="Min-Huang Ho" userId="3b9e8198e6400288" providerId="LiveId" clId="{91F94115-0E57-4CBF-95F3-C165D4CF045B}" dt="2025-09-28T03:58:59.999" v="3863" actId="403"/>
            <ac:spMkLst>
              <pc:docMk/>
              <pc:sldMasterMk cId="519979843" sldId="2147483761"/>
              <pc:sldLayoutMk cId="894514444" sldId="2147483758"/>
              <ac:spMk id="2" creationId="{BC7433D9-FD02-59E2-0F81-A0B7201D2DA0}"/>
            </ac:spMkLst>
          </pc:spChg>
          <pc:spChg chg="mod">
            <ac:chgData name="Min-Huang Ho" userId="3b9e8198e6400288" providerId="LiveId" clId="{91F94115-0E57-4CBF-95F3-C165D4CF045B}" dt="2025-09-28T03:59:07.399" v="3871" actId="403"/>
            <ac:spMkLst>
              <pc:docMk/>
              <pc:sldMasterMk cId="519979843" sldId="2147483761"/>
              <pc:sldLayoutMk cId="894514444" sldId="2147483758"/>
              <ac:spMk id="3" creationId="{6C2DD052-3E45-E789-01F8-33250024ECBD}"/>
            </ac:spMkLst>
          </pc:spChg>
        </pc:sldLayoutChg>
      </pc:sldMasterChg>
    </pc:docChg>
  </pc:docChgLst>
  <pc:docChgLst>
    <pc:chgData name="Min-Huang Ho" userId="3b9e8198e6400288" providerId="LiveId" clId="{2A528EB7-344B-4B83-8443-80023C351170}"/>
    <pc:docChg chg="custSel modSld">
      <pc:chgData name="Min-Huang Ho" userId="3b9e8198e6400288" providerId="LiveId" clId="{2A528EB7-344B-4B83-8443-80023C351170}" dt="2025-10-01T00:10:55.244" v="39" actId="27636"/>
      <pc:docMkLst>
        <pc:docMk/>
      </pc:docMkLst>
      <pc:sldChg chg="modSp mod">
        <pc:chgData name="Min-Huang Ho" userId="3b9e8198e6400288" providerId="LiveId" clId="{2A528EB7-344B-4B83-8443-80023C351170}" dt="2025-10-01T00:10:55.244" v="39" actId="27636"/>
        <pc:sldMkLst>
          <pc:docMk/>
          <pc:sldMk cId="2832025637" sldId="256"/>
        </pc:sldMkLst>
        <pc:spChg chg="mod">
          <ac:chgData name="Min-Huang Ho" userId="3b9e8198e6400288" providerId="LiveId" clId="{2A528EB7-344B-4B83-8443-80023C351170}" dt="2025-10-01T00:10:55.244" v="39" actId="27636"/>
          <ac:spMkLst>
            <pc:docMk/>
            <pc:sldMk cId="2832025637" sldId="256"/>
            <ac:spMk id="3" creationId="{E8764DC2-611F-3848-C4BD-B01C1655F03A}"/>
          </ac:spMkLst>
        </pc:spChg>
      </pc:sldChg>
      <pc:sldChg chg="modSp mod">
        <pc:chgData name="Min-Huang Ho" userId="3b9e8198e6400288" providerId="LiveId" clId="{2A528EB7-344B-4B83-8443-80023C351170}" dt="2025-09-30T23:53:32.906" v="1" actId="27636"/>
        <pc:sldMkLst>
          <pc:docMk/>
          <pc:sldMk cId="4109177266" sldId="312"/>
        </pc:sldMkLst>
      </pc:sldChg>
      <pc:sldChg chg="addSp modSp mod">
        <pc:chgData name="Min-Huang Ho" userId="3b9e8198e6400288" providerId="LiveId" clId="{2A528EB7-344B-4B83-8443-80023C351170}" dt="2025-09-30T23:53:43.076" v="6" actId="1076"/>
        <pc:sldMkLst>
          <pc:docMk/>
          <pc:sldMk cId="1314609978" sldId="332"/>
        </pc:sldMkLst>
        <pc:picChg chg="add mod">
          <ac:chgData name="Min-Huang Ho" userId="3b9e8198e6400288" providerId="LiveId" clId="{2A528EB7-344B-4B83-8443-80023C351170}" dt="2025-09-30T23:53:43.076" v="6" actId="1076"/>
          <ac:picMkLst>
            <pc:docMk/>
            <pc:sldMk cId="1314609978" sldId="332"/>
            <ac:picMk id="4" creationId="{D5DA871A-4BE7-085B-12F9-3A02A10B35BD}"/>
          </ac:picMkLst>
        </pc:picChg>
      </pc:sldChg>
      <pc:sldChg chg="addSp modSp mod">
        <pc:chgData name="Min-Huang Ho" userId="3b9e8198e6400288" providerId="LiveId" clId="{2A528EB7-344B-4B83-8443-80023C351170}" dt="2025-10-01T00:02:35.076" v="10" actId="1076"/>
        <pc:sldMkLst>
          <pc:docMk/>
          <pc:sldMk cId="242348229" sldId="333"/>
        </pc:sldMkLst>
        <pc:picChg chg="add mod">
          <ac:chgData name="Min-Huang Ho" userId="3b9e8198e6400288" providerId="LiveId" clId="{2A528EB7-344B-4B83-8443-80023C351170}" dt="2025-10-01T00:02:35.076" v="10" actId="1076"/>
          <ac:picMkLst>
            <pc:docMk/>
            <pc:sldMk cId="242348229" sldId="333"/>
            <ac:picMk id="6" creationId="{68ED256C-B6C2-7610-0046-3B8D25FAF4B9}"/>
          </ac:picMkLst>
        </pc:picChg>
      </pc:sldChg>
      <pc:sldChg chg="addSp modSp mod">
        <pc:chgData name="Min-Huang Ho" userId="3b9e8198e6400288" providerId="LiveId" clId="{2A528EB7-344B-4B83-8443-80023C351170}" dt="2025-10-01T00:03:17.464" v="13" actId="1076"/>
        <pc:sldMkLst>
          <pc:docMk/>
          <pc:sldMk cId="1110173039" sldId="334"/>
        </pc:sldMkLst>
        <pc:picChg chg="add mod">
          <ac:chgData name="Min-Huang Ho" userId="3b9e8198e6400288" providerId="LiveId" clId="{2A528EB7-344B-4B83-8443-80023C351170}" dt="2025-10-01T00:03:17.464" v="13" actId="1076"/>
          <ac:picMkLst>
            <pc:docMk/>
            <pc:sldMk cId="1110173039" sldId="334"/>
            <ac:picMk id="6" creationId="{245F1495-DB7A-3765-F1AC-ADA5ABEF44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F3C92-42F0-4718-AD67-8001D05341E1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494B9-5FC3-4944-9B0D-9301981A98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04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1B0E79-5537-494A-B8D2-A7361B1BBDC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A9AC5A11-C7C4-4E99-9FEF-7ACA062060C3}" type="datetime1">
              <a:rPr lang="en-US" altLang="zh-TW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C85-CF77-4CB2-B91C-4D7E0C62D7E5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95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FAC1-1ABD-4E24-AF0D-43B0426D2FD8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4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7828-3379-4EC2-82FC-890EF6E585EA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70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3D53-6E38-4A9C-AAFC-BB6295ACF8D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4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41251-0F46-44FB-8884-0C920562AE30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85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D3F4C525-C501-4404-8566-4F203DDCBF84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1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234DA62-9A54-48F8-9F42-038779286C23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10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85E7F12D-BEBE-4389-A7BD-233878A35D2D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54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A639C72-9858-41F8-82FC-F7BE61FCA18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+mj-ea"/>
                <a:ea typeface="+mj-ea"/>
              </a:defRPr>
            </a:lvl1pPr>
            <a:lvl2pPr>
              <a:defRPr sz="24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E322-2E12-4812-9916-AAAA173847B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14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6E0EA71-7CE0-424A-B586-BB84316A529C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0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F4239108-D71B-47CA-BDAD-741D115F611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7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79E107-311F-44CA-B36C-47BA164A7DC2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2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BDC7B3F0-5AB4-4B99-A01B-528C38A8CDC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71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E5547096-9EFD-4891-85C5-B556C5C4CF5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72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9C73CDC2-D417-4719-B9F9-08F7EAC4AFC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9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A01C266-F243-4EB6-8CF5-5570FB20580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6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00699-3A5F-4515-B6E0-AD1541EB2C9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8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3C33-6526-4E15-A0E8-91A3DA0C0CF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8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03FC93FF-9D16-4692-B340-E8769AC11D09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5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198082B-4B48-4476-9246-C07C60A09D08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4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F624-62E9-4398-BA04-7DEFAA583F3A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14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41EC6-AD36-4F19-B95C-91E0AA416230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1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D71B-E86B-4919-9C2C-BD12C6781908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93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6DE8-E0EB-4A7A-9B94-1043E7575825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2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87F84-8DFE-4911-ABB8-42E11A40CA53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55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15E5-C511-49B5-93EA-351F7698529A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93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A933-D6A8-463F-A744-2C4151B6101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64475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E3019-0E92-44F6-89C5-B158A6F7176D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6675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473B0-4DA0-42C7-A946-406FBF24B0FE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061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99D5-F621-4166-9A56-F96341F4998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6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68FA991E-5E22-412D-B414-4035BFDAC62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20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FAC6-5A24-4656-AD69-1D69FF243B0E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7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25077-420B-445A-A87A-077E74FF103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18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AC8-7EBD-43DE-A34B-5246EF0559A2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57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482C-08D6-4B6A-BED7-17E40EA57E92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376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F55-97B9-4E90-9FB3-3353003890A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492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17AE2-10E6-4BE6-A6EE-9C3E831A7B0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2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92BB6-1F01-4D8A-A4AA-37C3EB19989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496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E145-7C4F-4954-A151-0C2A7D8617AC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961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E965-D74B-4137-99A5-A8E1ABE27FA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C0A1-F8F3-4ECF-94AA-02B807E91449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9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D9E3-35B2-4431-A0F5-3078A0F83687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5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75B7-BCFF-45B2-9EAB-0483A59C9FC1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7BB6-5BBB-49EE-B807-A225AC19F98F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3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5BFBB-0000-4949-A9A0-75D3241CA58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32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C2C-806E-4C88-8520-1E5587264F6D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0322D11A-F632-49EF-88DF-3C3688863B96}" type="datetime1">
              <a:rPr lang="en-US" altLang="zh-TW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7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8" r:id="rId2"/>
    <p:sldLayoutId id="2147483760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  <p:sldLayoutId id="2147483756" r:id="rId48"/>
    <p:sldLayoutId id="2147483757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opeit.vercel.app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02427-0A48-16EF-A89F-FA371B9D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5" y="1129554"/>
            <a:ext cx="4738401" cy="3475236"/>
          </a:xfrm>
        </p:spPr>
        <p:txBody>
          <a:bodyPr anchor="b">
            <a:normAutofit fontScale="90000"/>
          </a:bodyPr>
          <a:lstStyle/>
          <a:p>
            <a:r>
              <a:rPr lang="en-US" altLang="zh-TW" dirty="0"/>
              <a:t>Week 01</a:t>
            </a:r>
            <a:br>
              <a:rPr lang="en-US" altLang="zh-TW" dirty="0"/>
            </a:br>
            <a:r>
              <a:rPr lang="en-US" altLang="zh-TW" dirty="0"/>
              <a:t>Vibe Coding</a:t>
            </a:r>
            <a:br>
              <a:rPr lang="en-US" altLang="zh-TW" dirty="0"/>
            </a:br>
            <a:r>
              <a:rPr lang="zh-TW" altLang="en-US" dirty="0"/>
              <a:t>介紹與</a:t>
            </a:r>
            <a:br>
              <a:rPr lang="en-US" altLang="zh-TW" dirty="0"/>
            </a:br>
            <a:r>
              <a:rPr lang="zh-TW" altLang="en-US" dirty="0"/>
              <a:t>工具安裝</a:t>
            </a:r>
            <a:br>
              <a:rPr lang="en-US" altLang="zh-TW" dirty="0"/>
            </a:br>
            <a:r>
              <a:rPr lang="zh-TW" altLang="en-US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ChatGPT</a:t>
            </a:r>
            <a:r>
              <a:rPr lang="zh-TW" altLang="en-US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的創意</a:t>
            </a:r>
            <a:r>
              <a:rPr lang="en-US" altLang="zh-TW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zh-TW" altLang="en-US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764DC2-611F-3848-C4BD-B01C1655F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361687" cy="1594309"/>
          </a:xfrm>
        </p:spPr>
        <p:txBody>
          <a:bodyPr>
            <a:normAutofit/>
          </a:bodyPr>
          <a:lstStyle/>
          <a:p>
            <a:r>
              <a:rPr lang="zh-TW" altLang="en-US" dirty="0"/>
              <a:t>台科大圖書，勁園科教，禾泊資訊</a:t>
            </a:r>
            <a:endParaRPr lang="en-US" altLang="zh-TW" dirty="0"/>
          </a:p>
          <a:p>
            <a:r>
              <a:rPr lang="zh-TW" altLang="en-US" dirty="0"/>
              <a:t>何敏煌博士</a:t>
            </a:r>
            <a:endParaRPr lang="en-US" altLang="zh-TW" dirty="0"/>
          </a:p>
          <a:p>
            <a:r>
              <a:rPr lang="en-US" altLang="zh-TW" dirty="0"/>
              <a:t>minhuang@hopeit.com.tw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73AAFB-1F9C-EA43-7354-C35C488A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  <p:pic>
        <p:nvPicPr>
          <p:cNvPr id="9" name="圖片版面配置區 8" descr="一張含有 人員, 文字, 電腦, 人的臉孔 的圖片&#10;&#10;AI 產生的內容可能不正確。">
            <a:extLst>
              <a:ext uri="{FF2B5EF4-FFF2-40B4-BE49-F238E27FC236}">
                <a16:creationId xmlns:a16="http://schemas.microsoft.com/office/drawing/2014/main" id="{49489A7C-4F48-26F2-35C4-0F86F6991C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202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2AF0C-4724-2B96-19E8-B723BA6F9D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慘痛案例分享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10E223-5DF3-576B-9CE7-C09E27C5A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版面配置區 5" descr="一張含有 卡通, 文字, 電腦, 室內 的圖片&#10;&#10;AI 產生的內容可能不正確。">
            <a:extLst>
              <a:ext uri="{FF2B5EF4-FFF2-40B4-BE49-F238E27FC236}">
                <a16:creationId xmlns:a16="http://schemas.microsoft.com/office/drawing/2014/main" id="{143A858D-E52B-1957-238D-E88AD485E4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C7B208-F909-0EE7-8FD0-D476B257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8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38B96C2-645D-ACBA-A641-4FB69D3F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08" y="177520"/>
            <a:ext cx="9775784" cy="650296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9F39E2-F121-DE16-4C38-D8BAE5D6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3D441-3BEF-945E-5417-0F0E745A8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5" y="1129554"/>
            <a:ext cx="4858981" cy="3475236"/>
          </a:xfrm>
        </p:spPr>
        <p:txBody>
          <a:bodyPr/>
          <a:lstStyle/>
          <a:p>
            <a:r>
              <a:rPr lang="en-US" altLang="zh-TW" dirty="0"/>
              <a:t>Vibe Coding</a:t>
            </a:r>
            <a:br>
              <a:rPr lang="en-US" altLang="zh-TW" dirty="0"/>
            </a:br>
            <a:r>
              <a:rPr lang="zh-TW" altLang="en-US" dirty="0"/>
              <a:t>需要具備的</a:t>
            </a:r>
            <a:br>
              <a:rPr lang="en-US" altLang="zh-TW" dirty="0"/>
            </a:br>
            <a:r>
              <a:rPr lang="zh-TW" altLang="en-US" dirty="0"/>
              <a:t>基礎知識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F6D8A5-2B3B-3652-DB1D-497993941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/>
              <a:t>程式語言</a:t>
            </a:r>
            <a:endParaRPr lang="en-US" altLang="zh-TW" dirty="0"/>
          </a:p>
          <a:p>
            <a:r>
              <a:rPr lang="zh-TW" altLang="en-US" dirty="0"/>
              <a:t>執行環境</a:t>
            </a:r>
          </a:p>
          <a:p>
            <a:pPr lvl="0"/>
            <a:r>
              <a:rPr lang="zh-TW" altLang="en-US" dirty="0"/>
              <a:t>資料儲存與處理</a:t>
            </a:r>
            <a:endParaRPr lang="en-US" altLang="zh-TW" dirty="0"/>
          </a:p>
        </p:txBody>
      </p:sp>
      <p:pic>
        <p:nvPicPr>
          <p:cNvPr id="6" name="圖片版面配置區 5" descr="一張含有 卡通, 電腦, 室內, 鍵盤 的圖片&#10;&#10;AI 產生的內容可能不正確。">
            <a:extLst>
              <a:ext uri="{FF2B5EF4-FFF2-40B4-BE49-F238E27FC236}">
                <a16:creationId xmlns:a16="http://schemas.microsoft.com/office/drawing/2014/main" id="{77D1BE3D-2CD1-E8A6-8009-A3CA54F39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60EBE7-E842-0947-0D2D-628B7A14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7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81BD42-58E7-5F8A-2A82-1F45A974D6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程式語言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F1C07B-01F8-25A9-8B74-8815F0261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前端</a:t>
            </a:r>
            <a:endParaRPr lang="en-US" altLang="zh-TW" dirty="0"/>
          </a:p>
          <a:p>
            <a:r>
              <a:rPr lang="zh-TW" altLang="en-US" dirty="0"/>
              <a:t>後端</a:t>
            </a:r>
            <a:endParaRPr lang="en-US" altLang="zh-TW" dirty="0"/>
          </a:p>
        </p:txBody>
      </p:sp>
      <p:pic>
        <p:nvPicPr>
          <p:cNvPr id="6" name="圖片版面配置區 5" descr="一張含有 卡通, 油畫, 室內 的圖片&#10;&#10;AI 產生的內容可能不正確。">
            <a:extLst>
              <a:ext uri="{FF2B5EF4-FFF2-40B4-BE49-F238E27FC236}">
                <a16:creationId xmlns:a16="http://schemas.microsoft.com/office/drawing/2014/main" id="{F67CDA82-9467-5035-4E5E-267A05C3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2FA48E-4CAE-D617-3CE5-F78541F5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8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E95EAF5-B016-6378-70EA-6B944F18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前端</a:t>
            </a:r>
            <a:r>
              <a:rPr lang="en-US" altLang="zh-TW" dirty="0"/>
              <a:t>(Frontend)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635467-E957-116B-BD59-85AD601A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程式在客戶端執行</a:t>
            </a:r>
            <a:endParaRPr lang="en-US" altLang="zh-TW" dirty="0"/>
          </a:p>
          <a:p>
            <a:r>
              <a:rPr lang="zh-TW" altLang="en-US" dirty="0"/>
              <a:t>通常是在瀏覽器中執行</a:t>
            </a:r>
            <a:endParaRPr lang="en-US" altLang="zh-TW" dirty="0"/>
          </a:p>
          <a:p>
            <a:r>
              <a:rPr lang="en-US" altLang="zh-TW" dirty="0"/>
              <a:t>HTML/CSS/Javascript</a:t>
            </a:r>
          </a:p>
          <a:p>
            <a:r>
              <a:rPr lang="en-US" altLang="zh-TW" dirty="0"/>
              <a:t>Vue/React</a:t>
            </a:r>
          </a:p>
          <a:p>
            <a:pPr marL="228600" lvl="1" indent="0">
              <a:buNone/>
            </a:pPr>
            <a:endParaRPr lang="zh-TW" altLang="en-US" dirty="0"/>
          </a:p>
        </p:txBody>
      </p:sp>
      <p:pic>
        <p:nvPicPr>
          <p:cNvPr id="8" name="圖片 7" descr="一張含有 字型, 圖形, 標誌, 符號 的圖片&#10;&#10;AI 產生的內容可能不正確。">
            <a:extLst>
              <a:ext uri="{FF2B5EF4-FFF2-40B4-BE49-F238E27FC236}">
                <a16:creationId xmlns:a16="http://schemas.microsoft.com/office/drawing/2014/main" id="{C9341A31-7FC8-B7FA-DEE5-AD505F9D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26" y="4270341"/>
            <a:ext cx="4248003" cy="2389695"/>
          </a:xfrm>
          <a:prstGeom prst="rect">
            <a:avLst/>
          </a:prstGeom>
        </p:spPr>
      </p:pic>
      <p:pic>
        <p:nvPicPr>
          <p:cNvPr id="12" name="圖片 11" descr="一張含有 圖形, 標誌, 字型, 符號 的圖片&#10;&#10;AI 產生的內容可能不正確。">
            <a:extLst>
              <a:ext uri="{FF2B5EF4-FFF2-40B4-BE49-F238E27FC236}">
                <a16:creationId xmlns:a16="http://schemas.microsoft.com/office/drawing/2014/main" id="{62E17184-3432-F4D7-9B2C-B5FB8720E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59" y="4270340"/>
            <a:ext cx="2389694" cy="2389694"/>
          </a:xfrm>
          <a:prstGeom prst="rect">
            <a:avLst/>
          </a:prstGeom>
        </p:spPr>
      </p:pic>
      <p:pic>
        <p:nvPicPr>
          <p:cNvPr id="14" name="圖片 13" descr="一張含有 標誌, 符號, 圖形, 字型 的圖片&#10;&#10;AI 產生的內容可能不正確。">
            <a:extLst>
              <a:ext uri="{FF2B5EF4-FFF2-40B4-BE49-F238E27FC236}">
                <a16:creationId xmlns:a16="http://schemas.microsoft.com/office/drawing/2014/main" id="{6760FD5F-5D91-9307-15C8-519322B7C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30" y="274688"/>
            <a:ext cx="5027975" cy="377388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518858-D4FC-02E1-A403-AA6D09DA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8A0845-FEFF-3483-0518-A4ABABDF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後端</a:t>
            </a:r>
            <a:r>
              <a:rPr lang="en-US" altLang="zh-TW" dirty="0"/>
              <a:t>(Backend)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780A1F-7FAB-CF81-186B-A016A614F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程式在伺服器上執行</a:t>
            </a:r>
            <a:endParaRPr lang="en-US" altLang="zh-TW" dirty="0"/>
          </a:p>
          <a:p>
            <a:r>
              <a:rPr lang="en-US" altLang="zh-TW" dirty="0"/>
              <a:t>Javascript (NodeJS)</a:t>
            </a:r>
          </a:p>
          <a:p>
            <a:r>
              <a:rPr lang="en-US" altLang="zh-TW" dirty="0"/>
              <a:t>Python </a:t>
            </a:r>
          </a:p>
          <a:p>
            <a:r>
              <a:rPr lang="en-US" altLang="zh-TW" dirty="0"/>
              <a:t>Java</a:t>
            </a:r>
          </a:p>
          <a:p>
            <a:r>
              <a:rPr lang="en-US" altLang="zh-TW" dirty="0"/>
              <a:t>C#</a:t>
            </a:r>
          </a:p>
          <a:p>
            <a:r>
              <a:rPr lang="en-US" altLang="zh-TW" dirty="0"/>
              <a:t>Ruby/Rust/Go/Perl/C/C++</a:t>
            </a:r>
            <a:endParaRPr lang="zh-TW" altLang="en-US" dirty="0"/>
          </a:p>
        </p:txBody>
      </p:sp>
      <p:pic>
        <p:nvPicPr>
          <p:cNvPr id="5" name="圖片 4" descr="一張含有 標誌, 美工圖案, 圖形, 符號 的圖片&#10;&#10;AI 產生的內容可能不正確。">
            <a:extLst>
              <a:ext uri="{FF2B5EF4-FFF2-40B4-BE49-F238E27FC236}">
                <a16:creationId xmlns:a16="http://schemas.microsoft.com/office/drawing/2014/main" id="{47E94E1C-671B-E9FE-75D0-A0D805624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32" y="381000"/>
            <a:ext cx="6096000" cy="6096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05C206-1881-D53B-0483-B73DB599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71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6E959-C52C-EECF-F81D-184DDDFBD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執行環境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9C784C-C162-2C3C-5F25-F82A9C79A8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開發</a:t>
            </a:r>
            <a:endParaRPr lang="en-US" altLang="zh-TW" dirty="0"/>
          </a:p>
          <a:p>
            <a:r>
              <a:rPr lang="zh-TW" altLang="en-US" dirty="0"/>
              <a:t>上線部署</a:t>
            </a:r>
            <a:endParaRPr lang="en-US" altLang="zh-TW" dirty="0"/>
          </a:p>
        </p:txBody>
      </p:sp>
      <p:pic>
        <p:nvPicPr>
          <p:cNvPr id="6" name="圖片版面配置區 5" descr="抽象電路板">
            <a:extLst>
              <a:ext uri="{FF2B5EF4-FFF2-40B4-BE49-F238E27FC236}">
                <a16:creationId xmlns:a16="http://schemas.microsoft.com/office/drawing/2014/main" id="{780C1B9B-3052-FD3F-0978-2CED83E5AA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2" r="18002"/>
          <a:stretch>
            <a:fillRect/>
          </a:stretch>
        </p:blipFill>
        <p:spPr/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0C3371-B491-0274-FDAC-D1F22FD1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9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D312199-C0D2-C93A-BE6F-07036C92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05ED7B-056C-B09C-D64E-0AE93454C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Windows</a:t>
            </a:r>
          </a:p>
          <a:p>
            <a:r>
              <a:rPr lang="en-US" altLang="zh-TW" dirty="0"/>
              <a:t>Mac</a:t>
            </a:r>
          </a:p>
          <a:p>
            <a:r>
              <a:rPr lang="en-US" altLang="zh-TW" dirty="0"/>
              <a:t>Linux</a:t>
            </a:r>
          </a:p>
          <a:p>
            <a:r>
              <a:rPr lang="en-US" altLang="zh-TW" dirty="0"/>
              <a:t>Docker</a:t>
            </a:r>
            <a:endParaRPr lang="zh-TW" altLang="en-US" dirty="0"/>
          </a:p>
        </p:txBody>
      </p:sp>
      <p:pic>
        <p:nvPicPr>
          <p:cNvPr id="8" name="圖片 7" descr="一張含有 電腦, 卡通, 人的臉孔, 室內 的圖片&#10;&#10;AI 產生的內容可能不正確。">
            <a:extLst>
              <a:ext uri="{FF2B5EF4-FFF2-40B4-BE49-F238E27FC236}">
                <a16:creationId xmlns:a16="http://schemas.microsoft.com/office/drawing/2014/main" id="{DAAB18E0-F3A5-985B-E00F-2FEBD0987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8" y="1019136"/>
            <a:ext cx="5177102" cy="517710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146642-6048-5742-B5E2-179819E6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46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2C1EB-4845-EA27-7AD5-C2449B1F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30CD0B-5C31-530F-A532-08BDF99B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本地環境</a:t>
            </a:r>
            <a:endParaRPr lang="en-US" altLang="zh-TW" dirty="0"/>
          </a:p>
          <a:p>
            <a:pPr lvl="1"/>
            <a:r>
              <a:rPr lang="en-US" altLang="zh-TW" dirty="0"/>
              <a:t>Linux</a:t>
            </a:r>
          </a:p>
          <a:p>
            <a:pPr lvl="2"/>
            <a:r>
              <a:rPr lang="zh-TW" altLang="en-US" dirty="0"/>
              <a:t>網頁伺服器：</a:t>
            </a:r>
            <a:r>
              <a:rPr lang="en-US" altLang="zh-TW" dirty="0"/>
              <a:t>Apache/Nginx</a:t>
            </a:r>
          </a:p>
          <a:p>
            <a:pPr lvl="2"/>
            <a:r>
              <a:rPr lang="en-US" altLang="zh-TW" dirty="0"/>
              <a:t>Python/</a:t>
            </a:r>
            <a:r>
              <a:rPr lang="en-US" altLang="zh-TW" dirty="0" err="1"/>
              <a:t>Gunicorn</a:t>
            </a:r>
            <a:endParaRPr lang="en-US" altLang="zh-TW" dirty="0"/>
          </a:p>
          <a:p>
            <a:pPr lvl="2"/>
            <a:r>
              <a:rPr lang="en-US" altLang="zh-TW" dirty="0"/>
              <a:t>NodeJS/PM2</a:t>
            </a:r>
          </a:p>
          <a:p>
            <a:pPr lvl="2"/>
            <a:r>
              <a:rPr lang="en-US" altLang="zh-TW" dirty="0"/>
              <a:t>Docker</a:t>
            </a:r>
          </a:p>
          <a:p>
            <a:r>
              <a:rPr lang="zh-TW" altLang="en-US" dirty="0"/>
              <a:t>線上環境</a:t>
            </a:r>
            <a:endParaRPr lang="en-US" altLang="zh-TW" dirty="0"/>
          </a:p>
          <a:p>
            <a:pPr lvl="1"/>
            <a:r>
              <a:rPr lang="zh-TW" altLang="en-US" dirty="0"/>
              <a:t>各大雲端供應商的</a:t>
            </a:r>
            <a:r>
              <a:rPr lang="en-US" altLang="zh-TW" dirty="0"/>
              <a:t>VM</a:t>
            </a:r>
          </a:p>
          <a:p>
            <a:pPr lvl="1"/>
            <a:r>
              <a:rPr lang="en-US" altLang="zh-TW" dirty="0" err="1"/>
              <a:t>Vercel</a:t>
            </a:r>
            <a:r>
              <a:rPr lang="en-US" altLang="zh-TW" dirty="0"/>
              <a:t>/Netlify/Surge</a:t>
            </a:r>
          </a:p>
          <a:p>
            <a:pPr lvl="1"/>
            <a:r>
              <a:rPr lang="en-US" altLang="zh-TW" dirty="0"/>
              <a:t>Google Cloud Run</a:t>
            </a:r>
          </a:p>
        </p:txBody>
      </p:sp>
      <p:pic>
        <p:nvPicPr>
          <p:cNvPr id="5" name="圖片 4" descr="一張含有 卡通, 動畫, 電腦, 室內 的圖片&#10;&#10;AI 產生的內容可能不正確。">
            <a:extLst>
              <a:ext uri="{FF2B5EF4-FFF2-40B4-BE49-F238E27FC236}">
                <a16:creationId xmlns:a16="http://schemas.microsoft.com/office/drawing/2014/main" id="{DE611A0B-FB0C-B7F2-C6E3-5BCB343B5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13" y="1680898"/>
            <a:ext cx="6808902" cy="453926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63E7F-FB11-DACB-F9BC-9BE75D26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8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22F177-33BB-1F39-4202-B3A8B1FF3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1311" y="1129554"/>
            <a:ext cx="5203596" cy="3475236"/>
          </a:xfrm>
        </p:spPr>
        <p:txBody>
          <a:bodyPr/>
          <a:lstStyle/>
          <a:p>
            <a:r>
              <a:rPr lang="zh-TW" altLang="en-US" dirty="0"/>
              <a:t>資料儲存與處理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8C5D7-2B32-AB9C-4CAE-1C7846504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資料格式</a:t>
            </a:r>
            <a:endParaRPr lang="en-US" altLang="zh-TW" dirty="0"/>
          </a:p>
          <a:p>
            <a:r>
              <a:rPr lang="zh-TW" altLang="en-US" dirty="0"/>
              <a:t>資料庫</a:t>
            </a:r>
            <a:endParaRPr lang="en-US" altLang="zh-TW" dirty="0"/>
          </a:p>
        </p:txBody>
      </p:sp>
      <p:pic>
        <p:nvPicPr>
          <p:cNvPr id="6" name="圖片版面配置區 5" descr="一張含有 圖書, 人的臉孔, 服裝, 室內 的圖片&#10;&#10;AI 產生的內容可能不正確。">
            <a:extLst>
              <a:ext uri="{FF2B5EF4-FFF2-40B4-BE49-F238E27FC236}">
                <a16:creationId xmlns:a16="http://schemas.microsoft.com/office/drawing/2014/main" id="{1E9B685E-714F-22DE-39F4-14963B83E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4" r="17994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9FEED-EC2E-3F05-ABC3-3D3183F6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8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EEF80-E668-3B77-9A56-232E4806F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708256" cy="3475236"/>
          </a:xfrm>
        </p:spPr>
        <p:txBody>
          <a:bodyPr/>
          <a:lstStyle/>
          <a:p>
            <a:r>
              <a:rPr lang="zh-TW" altLang="en-US" dirty="0"/>
              <a:t>什麼是</a:t>
            </a:r>
            <a:br>
              <a:rPr lang="en-US" altLang="zh-TW" dirty="0"/>
            </a:br>
            <a:r>
              <a:rPr lang="en-US" altLang="zh-TW" dirty="0"/>
              <a:t>Vibe</a:t>
            </a:r>
            <a:r>
              <a:rPr lang="en-US" altLang="zh-TW" baseline="0" dirty="0"/>
              <a:t> Coding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0CBF76-72B7-2302-8545-347BC94DB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F84C5-54EE-987B-14A7-C203A95F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pic>
        <p:nvPicPr>
          <p:cNvPr id="9" name="圖片版面配置區 8" descr="一張含有 人員, 服裝, 電腦, 戶外 的圖片&#10;&#10;AI 產生的內容可能不正確。">
            <a:extLst>
              <a:ext uri="{FF2B5EF4-FFF2-40B4-BE49-F238E27FC236}">
                <a16:creationId xmlns:a16="http://schemas.microsoft.com/office/drawing/2014/main" id="{A40E9B5A-F741-44E4-0910-29BEF537EF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3815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3AC6AEE-E597-2750-EDEB-11F3B288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資料格式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D0F213F-E6A1-9BF6-A8F3-D3F88EF9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標準文字檔 </a:t>
            </a:r>
            <a:r>
              <a:rPr lang="en-US" altLang="zh-TW" dirty="0"/>
              <a:t>.txt</a:t>
            </a:r>
          </a:p>
          <a:p>
            <a:r>
              <a:rPr lang="zh-TW" altLang="en-US" dirty="0"/>
              <a:t>逗號分隔資料交換檔 </a:t>
            </a:r>
            <a:r>
              <a:rPr lang="en-US" altLang="zh-TW" dirty="0"/>
              <a:t>CSV </a:t>
            </a:r>
            <a:r>
              <a:rPr lang="zh-TW" altLang="en-US" dirty="0"/>
              <a:t>（類似的還有 </a:t>
            </a:r>
            <a:r>
              <a:rPr lang="en-US" altLang="zh-TW" dirty="0"/>
              <a:t>TSV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/>
              <a:t>JSON</a:t>
            </a:r>
          </a:p>
          <a:p>
            <a:r>
              <a:rPr lang="en-US" altLang="zh-TW" dirty="0"/>
              <a:t>XML</a:t>
            </a:r>
          </a:p>
          <a:p>
            <a:r>
              <a:rPr lang="en-US" altLang="zh-TW" dirty="0"/>
              <a:t>Markdown</a:t>
            </a:r>
            <a:r>
              <a:rPr lang="zh-TW" altLang="en-US" dirty="0"/>
              <a:t>（用於記錄開發及說明文件）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52AFF6-447E-FB89-3641-6D3483F8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96A46-6529-ACCA-3985-C4B70E2E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128B16-A76F-3579-CD18-91698728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最高效的資料存取方式，但是大部份都需要有一個可以提供資料庫服務的伺服器</a:t>
            </a:r>
            <a:endParaRPr lang="en-US" altLang="zh-TW" dirty="0"/>
          </a:p>
          <a:p>
            <a:r>
              <a:rPr lang="en-US" altLang="zh-TW" dirty="0"/>
              <a:t>SQLite </a:t>
            </a:r>
          </a:p>
          <a:p>
            <a:pPr lvl="1"/>
            <a:r>
              <a:rPr lang="zh-TW" altLang="en-US" dirty="0"/>
              <a:t>最受歡迎的輕量化檔案型資料庫，不需要額外的執行中的伺服器</a:t>
            </a:r>
            <a:endParaRPr lang="en-US" altLang="zh-TW" dirty="0"/>
          </a:p>
          <a:p>
            <a:r>
              <a:rPr lang="en-US" altLang="zh-TW" dirty="0"/>
              <a:t>MySQL/PostgreSQL</a:t>
            </a:r>
          </a:p>
          <a:p>
            <a:r>
              <a:rPr lang="en-US" altLang="zh-TW" dirty="0"/>
              <a:t>MongoDB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8BD7E-7A69-C8EB-4A96-8DE36D09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50409-56C1-B126-A838-F6889E2830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主流工具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B07CD5-6C8C-1A93-0E41-222F4F75D6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/>
              <a:t>模型供應商</a:t>
            </a:r>
            <a:endParaRPr lang="en-US" altLang="zh-TW" dirty="0"/>
          </a:p>
          <a:p>
            <a:r>
              <a:rPr lang="zh-TW" altLang="en-US" dirty="0"/>
              <a:t>整合工具 </a:t>
            </a:r>
            <a:endParaRPr lang="en-US" altLang="zh-TW" dirty="0"/>
          </a:p>
          <a:p>
            <a:r>
              <a:rPr lang="zh-TW" altLang="en-US" dirty="0"/>
              <a:t>線上工具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版面配置區 5" descr="一張含有 雲, 天空, 油畫, 藝術 的圖片&#10;&#10;AI 產生的內容可能不正確。">
            <a:extLst>
              <a:ext uri="{FF2B5EF4-FFF2-40B4-BE49-F238E27FC236}">
                <a16:creationId xmlns:a16="http://schemas.microsoft.com/office/drawing/2014/main" id="{884635AD-4E2D-C562-1C50-958FF4AD90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4" r="17994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1A6292-2421-5EEF-E316-6D415ED0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0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F3DB70B-C831-2E30-BD8E-D6EB2776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模型供應商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FC468-26DD-BAF6-5D9B-40D0D57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Claude</a:t>
            </a:r>
          </a:p>
          <a:p>
            <a:r>
              <a:rPr lang="en-US" altLang="zh-TW" dirty="0"/>
              <a:t>OpenAI ChatGPT</a:t>
            </a:r>
          </a:p>
          <a:p>
            <a:r>
              <a:rPr lang="en-US" altLang="zh-TW" dirty="0"/>
              <a:t>Google Gemini</a:t>
            </a:r>
          </a:p>
          <a:p>
            <a:r>
              <a:rPr lang="en-US" altLang="zh-TW" dirty="0"/>
              <a:t>DeepSeek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3DA77A-2844-C2E2-EB25-CAD95FD3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23</a:t>
            </a:fld>
            <a:endParaRPr lang="en-US"/>
          </a:p>
        </p:txBody>
      </p:sp>
      <p:pic>
        <p:nvPicPr>
          <p:cNvPr id="4" name="圖片 3" descr="一張含有 美工圖案, 字型, 圖形, 設計 的圖片&#10;&#10;AI 產生的內容可能不正確。">
            <a:extLst>
              <a:ext uri="{FF2B5EF4-FFF2-40B4-BE49-F238E27FC236}">
                <a16:creationId xmlns:a16="http://schemas.microsoft.com/office/drawing/2014/main" id="{D5DA871A-4BE7-085B-12F9-3A02A10B3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98" y="1940171"/>
            <a:ext cx="6012737" cy="20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09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896D18-019B-398F-9972-568552D6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整合工具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A171BE-0BDB-B54D-DE0D-DC0DD0448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獨立編輯器</a:t>
            </a:r>
            <a:endParaRPr lang="en-US" altLang="zh-TW" dirty="0"/>
          </a:p>
          <a:p>
            <a:pPr lvl="1"/>
            <a:r>
              <a:rPr lang="en-US" altLang="zh-TW" dirty="0"/>
              <a:t>Cursor</a:t>
            </a:r>
          </a:p>
          <a:p>
            <a:pPr lvl="1"/>
            <a:r>
              <a:rPr lang="en-US" altLang="zh-TW" dirty="0"/>
              <a:t>Windsurf Editor</a:t>
            </a:r>
          </a:p>
          <a:p>
            <a:pPr lvl="1"/>
            <a:r>
              <a:rPr lang="en-US" altLang="zh-TW" dirty="0"/>
              <a:t>TRAE IDE</a:t>
            </a:r>
          </a:p>
          <a:p>
            <a:r>
              <a:rPr lang="zh-TW" altLang="en-US" dirty="0"/>
              <a:t>在</a:t>
            </a:r>
            <a:r>
              <a:rPr lang="en-US" altLang="zh-TW" dirty="0"/>
              <a:t>Visual Studio Code</a:t>
            </a:r>
            <a:r>
              <a:rPr lang="zh-TW" altLang="en-US" dirty="0"/>
              <a:t>中的延伸工具</a:t>
            </a:r>
            <a:endParaRPr lang="en-US" altLang="zh-TW" dirty="0"/>
          </a:p>
          <a:p>
            <a:pPr lvl="1"/>
            <a:r>
              <a:rPr lang="en-US" altLang="zh-TW" dirty="0"/>
              <a:t>GitHub Copilot</a:t>
            </a:r>
          </a:p>
          <a:p>
            <a:pPr lvl="1"/>
            <a:r>
              <a:rPr lang="en-US" altLang="zh-TW" dirty="0"/>
              <a:t>Amazon </a:t>
            </a:r>
            <a:r>
              <a:rPr lang="en-US" altLang="zh-TW" dirty="0" err="1"/>
              <a:t>CodeWhisperer</a:t>
            </a:r>
            <a:endParaRPr lang="en-US" altLang="zh-TW" dirty="0"/>
          </a:p>
          <a:p>
            <a:pPr lvl="1"/>
            <a:r>
              <a:rPr lang="en-US" altLang="zh-TW" dirty="0" err="1"/>
              <a:t>Codeium</a:t>
            </a:r>
            <a:r>
              <a:rPr lang="en-US" altLang="zh-TW" dirty="0"/>
              <a:t>/Continue/Augment Code</a:t>
            </a:r>
          </a:p>
          <a:p>
            <a:r>
              <a:rPr lang="en-US" altLang="zh-TW" dirty="0"/>
              <a:t>CLI</a:t>
            </a:r>
            <a:r>
              <a:rPr lang="zh-TW" altLang="en-US" dirty="0"/>
              <a:t>工具</a:t>
            </a:r>
            <a:endParaRPr lang="en-US" altLang="zh-TW" dirty="0"/>
          </a:p>
          <a:p>
            <a:pPr lvl="1"/>
            <a:r>
              <a:rPr lang="en-US" altLang="zh-TW" dirty="0"/>
              <a:t>Claude Code/Gemini CLI/Codex CLI/Cline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386CE0-BB8B-0F2D-2AE9-18393FB7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ED256C-B6C2-7610-0046-3B8D25FA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331" y="1967673"/>
            <a:ext cx="4879499" cy="29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8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6321BA-DF31-930C-AFC5-9745648D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D057F-20C4-6193-2294-9828EB344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ChatGPT</a:t>
            </a:r>
          </a:p>
          <a:p>
            <a:r>
              <a:rPr lang="en-US" altLang="zh-TW" dirty="0"/>
              <a:t>Cloude</a:t>
            </a:r>
          </a:p>
          <a:p>
            <a:r>
              <a:rPr lang="en-US" altLang="zh-TW" dirty="0"/>
              <a:t>Google AI Studio </a:t>
            </a:r>
          </a:p>
          <a:p>
            <a:r>
              <a:rPr lang="en-US" altLang="zh-TW" dirty="0"/>
              <a:t>Vertex AI Studio</a:t>
            </a:r>
          </a:p>
          <a:p>
            <a:r>
              <a:rPr lang="en-US" altLang="zh-TW" dirty="0"/>
              <a:t>Firebase Studio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E56285-0703-D3FB-335A-A61B9790B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5F1495-DB7A-3765-F1AC-ADA5ABEF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54" y="1565754"/>
            <a:ext cx="6719672" cy="33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73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2C9B7-14C4-2696-ACD4-C7EC12DE0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實作練習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96E0BA-5E42-33ED-F3E7-B9DED8169A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版面配置區 5" descr="一張含有 武器, 卡通, 天空, 暴力 的圖片&#10;&#10;AI 產生的內容可能不正確。">
            <a:extLst>
              <a:ext uri="{FF2B5EF4-FFF2-40B4-BE49-F238E27FC236}">
                <a16:creationId xmlns:a16="http://schemas.microsoft.com/office/drawing/2014/main" id="{EAA3FBBA-FB7C-D413-5E15-C6FB784464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4" r="17994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08BDA6-C011-7652-7E24-8C71E2E0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1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A68AA6B-4BEE-696E-E908-05619B83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必備之工具與環境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A4B5FF8-4C41-A42A-FC1B-1A065870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前端：</a:t>
            </a:r>
            <a:r>
              <a:rPr lang="en-US" altLang="zh-TW" dirty="0"/>
              <a:t>HTML / CSS / JavaScript</a:t>
            </a:r>
          </a:p>
          <a:p>
            <a:r>
              <a:rPr lang="zh-TW" altLang="en-US" dirty="0"/>
              <a:t>後端：</a:t>
            </a:r>
            <a:r>
              <a:rPr lang="en-US" altLang="zh-TW" dirty="0"/>
              <a:t>Python / Flask / </a:t>
            </a:r>
            <a:r>
              <a:rPr lang="en-US" altLang="zh-TW" dirty="0" err="1"/>
              <a:t>Gradio</a:t>
            </a:r>
            <a:r>
              <a:rPr lang="en-US" altLang="zh-TW" dirty="0"/>
              <a:t> / NodeJS</a:t>
            </a:r>
          </a:p>
          <a:p>
            <a:r>
              <a:rPr lang="zh-TW" altLang="en-US" dirty="0"/>
              <a:t>平台：</a:t>
            </a:r>
            <a:r>
              <a:rPr lang="en-US" altLang="zh-TW" dirty="0"/>
              <a:t>Ubuntu / Windows / Docker /</a:t>
            </a:r>
            <a:r>
              <a:rPr lang="zh-TW" altLang="en-US" dirty="0"/>
              <a:t> </a:t>
            </a:r>
            <a:r>
              <a:rPr lang="en-US" altLang="zh-TW" dirty="0" err="1"/>
              <a:t>Vercel</a:t>
            </a:r>
            <a:endParaRPr lang="en-US" altLang="zh-TW" dirty="0"/>
          </a:p>
          <a:p>
            <a:r>
              <a:rPr lang="en-US" altLang="zh-TW" dirty="0"/>
              <a:t>LLM</a:t>
            </a:r>
            <a:r>
              <a:rPr lang="zh-TW" altLang="en-US" dirty="0"/>
              <a:t>：</a:t>
            </a:r>
            <a:r>
              <a:rPr lang="en-US" altLang="zh-TW" dirty="0" err="1"/>
              <a:t>Ollama</a:t>
            </a:r>
            <a:endParaRPr lang="en-US" altLang="zh-TW" dirty="0"/>
          </a:p>
          <a:p>
            <a:r>
              <a:rPr lang="zh-TW" altLang="en-US" dirty="0"/>
              <a:t>資料庫：</a:t>
            </a:r>
            <a:r>
              <a:rPr lang="en-US" altLang="zh-TW" dirty="0"/>
              <a:t>SQLite / MySQL / MongoDB</a:t>
            </a:r>
          </a:p>
          <a:p>
            <a:r>
              <a:rPr lang="zh-TW" altLang="en-US" dirty="0"/>
              <a:t>開發環境：</a:t>
            </a:r>
            <a:r>
              <a:rPr lang="en-US" altLang="zh-TW" dirty="0"/>
              <a:t>Visual Studio Code (Free) / Cursor (Free/Paid)</a:t>
            </a:r>
          </a:p>
          <a:p>
            <a:r>
              <a:rPr lang="zh-TW" altLang="en-US" dirty="0"/>
              <a:t>延伸模組：</a:t>
            </a:r>
            <a:r>
              <a:rPr lang="en-US" altLang="zh-TW" dirty="0"/>
              <a:t>GitHub Copilot (Free/Paid) /  Augment (Paid)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15767D-FBFB-7347-BF05-420665C2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6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35A80-1B9C-64D5-4359-2C74D29F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安裝清單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96085F-B2AA-FF4C-A527-07013BA7F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Python (Anaconda)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Node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Docker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</a:t>
            </a:r>
            <a:r>
              <a:rPr lang="en-US" altLang="zh-TW" dirty="0" err="1"/>
              <a:t>Github</a:t>
            </a:r>
            <a:r>
              <a:rPr lang="zh-TW" altLang="en-US" dirty="0"/>
              <a:t> </a:t>
            </a:r>
            <a:r>
              <a:rPr lang="en-US" altLang="zh-TW" dirty="0"/>
              <a:t>registration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Visual Studio Code Installation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</a:t>
            </a:r>
            <a:r>
              <a:rPr lang="en-US" altLang="zh-TW" dirty="0" err="1"/>
              <a:t>Vercel</a:t>
            </a:r>
            <a:r>
              <a:rPr lang="en-US" altLang="zh-TW" dirty="0"/>
              <a:t> registration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4FCEA2-C465-ECB9-676F-56BF508A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59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CFC829-4C32-C9BD-453B-EF7C48EC8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建立可遠端存取的應用程式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DAE35C8-2F82-4724-7B9B-B5F53B8F0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Python program + </a:t>
            </a:r>
            <a:r>
              <a:rPr lang="en-US" altLang="zh-TW" dirty="0" err="1"/>
              <a:t>Gradio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en-US" altLang="zh-TW" baseline="0" dirty="0"/>
              <a:t> website + </a:t>
            </a:r>
            <a:r>
              <a:rPr lang="en-US" altLang="zh-TW" dirty="0" err="1"/>
              <a:t>Ngrok</a:t>
            </a:r>
            <a:endParaRPr lang="en-US" altLang="zh-TW" dirty="0"/>
          </a:p>
          <a:p>
            <a:r>
              <a:rPr lang="en-US" altLang="zh-TW" dirty="0"/>
              <a:t>Oline Website</a:t>
            </a:r>
          </a:p>
        </p:txBody>
      </p:sp>
      <p:pic>
        <p:nvPicPr>
          <p:cNvPr id="6" name="圖片版面配置區 5" descr="一張含有 卡通, 服裝, 人的臉孔, 人員 的圖片&#10;&#10;AI 產生的內容可能不正確。">
            <a:extLst>
              <a:ext uri="{FF2B5EF4-FFF2-40B4-BE49-F238E27FC236}">
                <a16:creationId xmlns:a16="http://schemas.microsoft.com/office/drawing/2014/main" id="{36D4B0A3-1969-B06C-D195-1C227D0A3C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A97FF8-0534-3ADB-9F79-3E06B1C0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3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4745982-8337-DB29-0D05-A58EE7D2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Vibe Coding </a:t>
            </a:r>
            <a:r>
              <a:rPr lang="zh-TW" altLang="en-US" dirty="0"/>
              <a:t>基本概念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180996-8635-D86E-CA62-D5D608F45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以「氛圍」和「流暢度」為核心</a:t>
            </a:r>
            <a:r>
              <a:rPr lang="zh-TW" altLang="en-US" dirty="0"/>
              <a:t>：不再強調嚴謹的規格文件或一開始就設計完整架構，而是透過自然語言、即時嘗試，讓程式像「對話」一樣逐步成形。</a:t>
            </a:r>
          </a:p>
          <a:p>
            <a:r>
              <a:rPr lang="zh-TW" altLang="en-US" b="1" dirty="0"/>
              <a:t>強調即時反饋 </a:t>
            </a:r>
            <a:r>
              <a:rPr lang="en-US" altLang="zh-TW" b="1" dirty="0"/>
              <a:t>(instant feedback)</a:t>
            </a:r>
            <a:r>
              <a:rPr lang="zh-TW" altLang="en-US" dirty="0"/>
              <a:t>：搭配 </a:t>
            </a:r>
            <a:r>
              <a:rPr lang="en-US" altLang="zh-TW" dirty="0"/>
              <a:t>AI </a:t>
            </a:r>
            <a:r>
              <a:rPr lang="zh-TW" altLang="en-US" dirty="0"/>
              <a:t>工具（例如 </a:t>
            </a:r>
            <a:r>
              <a:rPr lang="en-US" altLang="zh-TW" dirty="0"/>
              <a:t>ChatGPT</a:t>
            </a:r>
            <a:r>
              <a:rPr lang="zh-TW" altLang="en-US" dirty="0"/>
              <a:t>、</a:t>
            </a:r>
            <a:r>
              <a:rPr lang="en-US" altLang="zh-TW" dirty="0"/>
              <a:t>Copilot</a:t>
            </a:r>
            <a:r>
              <a:rPr lang="zh-TW" altLang="en-US" dirty="0"/>
              <a:t>）或互動式環境（如 </a:t>
            </a:r>
            <a:r>
              <a:rPr lang="en-US" altLang="zh-TW" dirty="0" err="1"/>
              <a:t>Jupyter</a:t>
            </a:r>
            <a:r>
              <a:rPr lang="zh-TW" altLang="en-US" dirty="0"/>
              <a:t>、</a:t>
            </a:r>
            <a:r>
              <a:rPr lang="en-US" altLang="zh-TW" dirty="0"/>
              <a:t>REPL</a:t>
            </a:r>
            <a:r>
              <a:rPr lang="zh-TW" altLang="en-US" dirty="0"/>
              <a:t>），程式設計變成「邊想邊寫邊跑」。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593F95-FCC8-0D46-7179-AAB6D1D6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87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FC2459-C68D-5799-BDDA-87465938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HTML/CSS/Javascript </a:t>
            </a:r>
            <a:r>
              <a:rPr lang="zh-TW" altLang="en-US" dirty="0"/>
              <a:t>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DF22AC-0774-7E6F-23B4-8A2FF4F7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6672408" cy="4593828"/>
          </a:xfrm>
        </p:spPr>
        <p:txBody>
          <a:bodyPr/>
          <a:lstStyle/>
          <a:p>
            <a:r>
              <a:rPr lang="zh-TW" altLang="en-US" dirty="0"/>
              <a:t>開啟 </a:t>
            </a:r>
            <a:r>
              <a:rPr lang="en-US" altLang="zh-TW" dirty="0"/>
              <a:t>ChatGPT</a:t>
            </a:r>
          </a:p>
          <a:p>
            <a:r>
              <a:rPr lang="zh-TW" altLang="en-US" dirty="0"/>
              <a:t>執行以下 </a:t>
            </a:r>
            <a:r>
              <a:rPr lang="en-US" altLang="zh-TW" dirty="0"/>
              <a:t>Prompt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HTML/CSS/Javascript</a:t>
            </a:r>
            <a:r>
              <a:rPr lang="zh-TW" altLang="en-US" dirty="0"/>
              <a:t>建立一個高質感專業的個人簡歷網頁，姓名是</a:t>
            </a:r>
            <a:r>
              <a:rPr lang="en-US" altLang="zh-TW" dirty="0"/>
              <a:t>Richard Ho</a:t>
            </a:r>
            <a:r>
              <a:rPr lang="zh-TW" altLang="en-US" dirty="0"/>
              <a:t>，電子郵件是 </a:t>
            </a:r>
            <a:r>
              <a:rPr lang="en-US" altLang="zh-TW" dirty="0"/>
              <a:t>minhuang@hopeit.com.tw</a:t>
            </a:r>
            <a:r>
              <a:rPr lang="zh-TW" altLang="en-US" dirty="0"/>
              <a:t>，連絡電話是 </a:t>
            </a:r>
            <a:r>
              <a:rPr lang="en-US" altLang="zh-TW" dirty="0"/>
              <a:t>07-353-5724</a:t>
            </a:r>
            <a:r>
              <a:rPr lang="zh-TW" altLang="en-US" dirty="0"/>
              <a:t>，職稱是執行長，公司名稱是禾泊資訊有限公司，並附上網路資訊公司常見的服務項目以及宣傳標語。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1001AA-52BD-11C4-587A-CF2AB94B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30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C62665-BE7F-02F4-8E39-48EC0624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35" y="1141716"/>
            <a:ext cx="4654130" cy="51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60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8FE07-A230-F0FC-A9B1-4734EE09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如果你要把這個網頁部署上線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2B491-D3C8-FA2C-EA1B-B1353537F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先確定是否已安裝 </a:t>
            </a:r>
            <a:r>
              <a:rPr lang="en-US" altLang="zh-TW" dirty="0"/>
              <a:t>node </a:t>
            </a:r>
            <a:r>
              <a:rPr lang="zh-TW" altLang="en-US" dirty="0"/>
              <a:t>（免費）</a:t>
            </a:r>
            <a:endParaRPr lang="en-US" altLang="zh-TW" dirty="0"/>
          </a:p>
          <a:p>
            <a:r>
              <a:rPr lang="zh-TW" altLang="en-US" dirty="0"/>
              <a:t>註冊及登入 </a:t>
            </a:r>
            <a:r>
              <a:rPr lang="en-US" altLang="zh-TW" dirty="0" err="1"/>
              <a:t>Vercel</a:t>
            </a:r>
            <a:r>
              <a:rPr lang="en-US" altLang="zh-TW" dirty="0"/>
              <a:t> </a:t>
            </a:r>
            <a:r>
              <a:rPr lang="zh-TW" altLang="en-US" dirty="0"/>
              <a:t>（免費）</a:t>
            </a:r>
            <a:endParaRPr lang="en-US" altLang="zh-TW" dirty="0"/>
          </a:p>
          <a:p>
            <a:r>
              <a:rPr lang="zh-TW" altLang="en-US" dirty="0"/>
              <a:t>執行以下指令（</a:t>
            </a:r>
            <a:r>
              <a:rPr lang="en-US" altLang="zh-TW" dirty="0"/>
              <a:t>Windows</a:t>
            </a:r>
            <a:r>
              <a:rPr lang="zh-TW" altLang="en-US" dirty="0"/>
              <a:t>命令提示字元環境）</a:t>
            </a:r>
            <a:endParaRPr lang="en-US" altLang="zh-TW" dirty="0"/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/>
              <a:t> -g </a:t>
            </a:r>
            <a:r>
              <a:rPr lang="en-US" altLang="zh-TW" dirty="0" err="1"/>
              <a:t>vercel</a:t>
            </a:r>
            <a:endParaRPr lang="en-US" altLang="zh-TW" dirty="0"/>
          </a:p>
          <a:p>
            <a:pPr lvl="1"/>
            <a:r>
              <a:rPr lang="en-US" altLang="zh-TW" dirty="0" err="1"/>
              <a:t>vercel</a:t>
            </a:r>
            <a:r>
              <a:rPr lang="en-US" altLang="zh-TW" dirty="0"/>
              <a:t> --prod</a:t>
            </a:r>
          </a:p>
          <a:p>
            <a:r>
              <a:rPr lang="zh-TW" altLang="en-US" dirty="0"/>
              <a:t>回答問題之後即可完成部署</a:t>
            </a:r>
            <a:endParaRPr lang="en-US" altLang="zh-TW" dirty="0"/>
          </a:p>
          <a:p>
            <a:r>
              <a:rPr lang="zh-TW" altLang="en-US" dirty="0"/>
              <a:t>完成部署之後，透過瀏覽器瀏覽 </a:t>
            </a:r>
            <a:r>
              <a:rPr lang="en-US" altLang="zh-TW" dirty="0" err="1"/>
              <a:t>Vercel</a:t>
            </a:r>
            <a:r>
              <a:rPr lang="en-US" altLang="zh-TW" dirty="0"/>
              <a:t> </a:t>
            </a:r>
            <a:r>
              <a:rPr lang="zh-TW" altLang="en-US" dirty="0"/>
              <a:t>提供的網址即可</a:t>
            </a:r>
            <a:endParaRPr lang="en-US" altLang="zh-TW" dirty="0"/>
          </a:p>
          <a:p>
            <a:r>
              <a:rPr lang="zh-TW" altLang="en-US" dirty="0"/>
              <a:t>參考網址：</a:t>
            </a:r>
            <a:r>
              <a:rPr lang="en-US" altLang="zh-TW" dirty="0">
                <a:hlinkClick r:id="rId2"/>
              </a:rPr>
              <a:t>https://hopeit.vercel.app/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ADF65D-E8D0-8C42-F700-CDB9E385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92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014AE9F-F77E-C609-CB61-70EADDFD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/ </a:t>
            </a:r>
            <a:r>
              <a:rPr lang="en-US" altLang="zh-TW" dirty="0" err="1"/>
              <a:t>Gradio</a:t>
            </a:r>
            <a:r>
              <a:rPr lang="en-US" altLang="zh-TW" dirty="0"/>
              <a:t> </a:t>
            </a:r>
            <a:r>
              <a:rPr lang="zh-TW" altLang="en-US" dirty="0"/>
              <a:t>範例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76BB81-0286-5914-7D66-203EEE8A5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先建立</a:t>
            </a:r>
            <a:r>
              <a:rPr lang="en-US" altLang="zh-TW" dirty="0"/>
              <a:t>Python</a:t>
            </a:r>
            <a:r>
              <a:rPr lang="zh-TW" altLang="en-US" dirty="0"/>
              <a:t>虛擬環境並啟用</a:t>
            </a:r>
            <a:endParaRPr lang="en-US" altLang="zh-TW" dirty="0"/>
          </a:p>
          <a:p>
            <a:pPr lvl="1"/>
            <a:r>
              <a:rPr lang="en-US" altLang="zh-TW" dirty="0"/>
              <a:t>python –m </a:t>
            </a:r>
            <a:r>
              <a:rPr lang="en-US" altLang="zh-TW" dirty="0" err="1"/>
              <a:t>venv</a:t>
            </a:r>
            <a:r>
              <a:rPr lang="en-US" altLang="zh-TW" dirty="0"/>
              <a:t> </a:t>
            </a:r>
            <a:r>
              <a:rPr lang="en-US" altLang="zh-TW" dirty="0" err="1"/>
              <a:t>myvenv</a:t>
            </a:r>
            <a:endParaRPr lang="en-US" altLang="zh-TW" dirty="0"/>
          </a:p>
          <a:p>
            <a:pPr lvl="1"/>
            <a:r>
              <a:rPr lang="en-US" altLang="zh-TW" dirty="0" err="1"/>
              <a:t>myvenv</a:t>
            </a:r>
            <a:r>
              <a:rPr lang="en-US" altLang="zh-TW" dirty="0"/>
              <a:t>\Scripts\activate</a:t>
            </a:r>
          </a:p>
          <a:p>
            <a:r>
              <a:rPr lang="zh-TW" altLang="en-US" dirty="0"/>
              <a:t>安裝</a:t>
            </a:r>
            <a:r>
              <a:rPr lang="en-US" altLang="zh-TW" dirty="0" err="1"/>
              <a:t>Gradio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en-US" altLang="zh-TW" dirty="0"/>
              <a:t>pip install </a:t>
            </a:r>
            <a:r>
              <a:rPr lang="en-US" altLang="zh-TW" dirty="0" err="1"/>
              <a:t>gradio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ChatGPT</a:t>
            </a:r>
            <a:r>
              <a:rPr lang="zh-TW" altLang="en-US" dirty="0"/>
              <a:t>產生</a:t>
            </a:r>
            <a:r>
              <a:rPr lang="en-US" altLang="zh-TW" dirty="0" err="1"/>
              <a:t>gradio</a:t>
            </a:r>
            <a:r>
              <a:rPr lang="zh-TW" altLang="en-US" dirty="0"/>
              <a:t>介面的程式，再執行即可。如有使用到額外的套件，需要再安裝</a:t>
            </a:r>
            <a:r>
              <a:rPr lang="en-US" altLang="zh-TW" dirty="0"/>
              <a:t>ChatGPT</a:t>
            </a:r>
            <a:r>
              <a:rPr lang="zh-TW" altLang="en-US" dirty="0"/>
              <a:t>所指定的套件才能順利執行。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A1B14FE-A256-5153-B808-290FF98A5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44" y="548640"/>
            <a:ext cx="4761456" cy="371242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38B7D8-154B-A272-6225-2C3DCD97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4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6FF4C-54A3-0A2D-1E6A-AC875036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與傳統程式設計的差異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5EE73-91CA-65AF-A394-2D90B3863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傳統方式</a:t>
            </a:r>
            <a:endParaRPr lang="en-US" altLang="zh-TW" dirty="0"/>
          </a:p>
          <a:p>
            <a:pPr lvl="1"/>
            <a:r>
              <a:rPr lang="zh-TW" altLang="en-US" dirty="0"/>
              <a:t>需求分析 → 設計架構 → 撰寫程式碼 → 測試 → 修改。</a:t>
            </a:r>
            <a:endParaRPr lang="en-US" altLang="zh-TW" dirty="0"/>
          </a:p>
          <a:p>
            <a:r>
              <a:rPr lang="en-US" altLang="zh-TW" dirty="0"/>
              <a:t>Vibe Coding</a:t>
            </a:r>
          </a:p>
          <a:p>
            <a:pPr lvl="1"/>
            <a:r>
              <a:rPr lang="zh-TW" altLang="en-US" dirty="0"/>
              <a:t>想法一出來就直接試，先做 </a:t>
            </a:r>
            <a:r>
              <a:rPr lang="en-US" altLang="zh-TW" dirty="0"/>
              <a:t>prototype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透過 </a:t>
            </a:r>
            <a:r>
              <a:rPr lang="en-US" altLang="zh-TW" dirty="0"/>
              <a:t>AI </a:t>
            </a:r>
            <a:r>
              <a:rPr lang="zh-TW" altLang="en-US" dirty="0"/>
              <a:t>或互動式工具快速生成</a:t>
            </a:r>
            <a:r>
              <a:rPr lang="en-US" altLang="zh-TW" dirty="0"/>
              <a:t>/</a:t>
            </a:r>
            <a:r>
              <a:rPr lang="zh-TW" altLang="en-US" dirty="0"/>
              <a:t>修正程式碼。</a:t>
            </a:r>
            <a:endParaRPr lang="en-US" altLang="zh-TW" dirty="0"/>
          </a:p>
          <a:p>
            <a:pPr lvl="1"/>
            <a:r>
              <a:rPr lang="zh-TW" altLang="en-US" dirty="0"/>
              <a:t>重視「能動起來」和「體驗感」，再逐步優化。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CE3E2D-A013-D4A5-ED07-00C62023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3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9EF16-2CF3-C3C9-7613-069C6C49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適用場景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C458B-0CB6-8BEF-FAEF-B4E4BFA0E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探索性專案 </a:t>
            </a:r>
            <a:r>
              <a:rPr lang="en-US" altLang="zh-TW" dirty="0"/>
              <a:t>(Exploratory coding)</a:t>
            </a:r>
          </a:p>
          <a:p>
            <a:pPr lvl="1"/>
            <a:r>
              <a:rPr lang="zh-TW" altLang="en-US" dirty="0"/>
              <a:t>例如資料分析、機器學習實驗。</a:t>
            </a:r>
            <a:endParaRPr lang="en-US" altLang="zh-TW" dirty="0"/>
          </a:p>
          <a:p>
            <a:r>
              <a:rPr lang="zh-TW" altLang="en-US" dirty="0"/>
              <a:t>教學</a:t>
            </a:r>
            <a:r>
              <a:rPr lang="en-US" altLang="zh-TW" dirty="0"/>
              <a:t>/</a:t>
            </a:r>
            <a:r>
              <a:rPr lang="zh-TW" altLang="en-US" dirty="0"/>
              <a:t>學習</a:t>
            </a:r>
            <a:endParaRPr lang="en-US" altLang="zh-TW" dirty="0"/>
          </a:p>
          <a:p>
            <a:pPr lvl="1"/>
            <a:r>
              <a:rPr lang="zh-TW" altLang="en-US" dirty="0"/>
              <a:t>初學者可透過對話互動方式，降低挫折感。</a:t>
            </a:r>
            <a:endParaRPr lang="en-US" altLang="zh-TW" dirty="0"/>
          </a:p>
          <a:p>
            <a:r>
              <a:rPr lang="zh-TW" altLang="en-US" dirty="0"/>
              <a:t>創意開發</a:t>
            </a:r>
            <a:endParaRPr lang="en-US" altLang="zh-TW" dirty="0"/>
          </a:p>
          <a:p>
            <a:pPr lvl="1"/>
            <a:r>
              <a:rPr lang="zh-TW" altLang="en-US" dirty="0"/>
              <a:t>快速產生 </a:t>
            </a:r>
            <a:r>
              <a:rPr lang="en-US" altLang="zh-TW" dirty="0"/>
              <a:t>demo</a:t>
            </a:r>
            <a:r>
              <a:rPr lang="zh-TW" altLang="en-US" dirty="0"/>
              <a:t>、</a:t>
            </a:r>
            <a:r>
              <a:rPr lang="en-US" altLang="zh-TW" dirty="0"/>
              <a:t>mockup</a:t>
            </a:r>
            <a:r>
              <a:rPr lang="zh-TW" altLang="en-US" dirty="0"/>
              <a:t>，強調「先有氛圍再慢慢打磨」。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BA0434-C23F-7EC6-79A4-FD7CCD09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C25BE-EEA8-5473-E808-0289577B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特徵與工具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01261-4262-C1D4-7847-93F8859E7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自然語言驅動</a:t>
            </a:r>
            <a:r>
              <a:rPr lang="zh-TW" altLang="en-US" dirty="0"/>
              <a:t>：用人話描述，</a:t>
            </a:r>
            <a:r>
              <a:rPr lang="en-US" altLang="zh-TW" dirty="0"/>
              <a:t>AI </a:t>
            </a:r>
            <a:r>
              <a:rPr lang="zh-TW" altLang="en-US" dirty="0"/>
              <a:t>產生程式碼。</a:t>
            </a:r>
            <a:endParaRPr lang="en-US" altLang="zh-TW" dirty="0"/>
          </a:p>
          <a:p>
            <a:r>
              <a:rPr lang="zh-TW" altLang="en-US" b="1" dirty="0"/>
              <a:t>互動性強</a:t>
            </a:r>
            <a:r>
              <a:rPr lang="zh-TW" altLang="en-US" dirty="0"/>
              <a:t>：</a:t>
            </a:r>
            <a:r>
              <a:rPr lang="en-US" altLang="zh-TW" dirty="0"/>
              <a:t>REPL / Notebook / Live coding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b="1" dirty="0"/>
              <a:t>快速迭代</a:t>
            </a:r>
            <a:r>
              <a:rPr lang="zh-TW" altLang="en-US" dirty="0"/>
              <a:t>：不怕錯，因為馬上能看到結果並修正。</a:t>
            </a:r>
            <a:endParaRPr lang="en-US" altLang="zh-TW" dirty="0"/>
          </a:p>
          <a:p>
            <a:r>
              <a:rPr lang="zh-TW" altLang="en-US" b="1" dirty="0"/>
              <a:t>工具搭配</a:t>
            </a:r>
            <a:endParaRPr lang="en-US" altLang="zh-TW" dirty="0"/>
          </a:p>
          <a:p>
            <a:pPr lvl="1"/>
            <a:r>
              <a:rPr lang="en-US" altLang="zh-TW" dirty="0"/>
              <a:t>ChatGPT</a:t>
            </a:r>
            <a:r>
              <a:rPr lang="zh-TW" altLang="en-US" dirty="0"/>
              <a:t>、</a:t>
            </a:r>
            <a:r>
              <a:rPr lang="en-US" altLang="zh-TW" dirty="0"/>
              <a:t>Copilot</a:t>
            </a:r>
            <a:r>
              <a:rPr lang="zh-TW" altLang="en-US" dirty="0"/>
              <a:t>、</a:t>
            </a:r>
            <a:r>
              <a:rPr lang="en-US" altLang="zh-TW" dirty="0"/>
              <a:t>Cursor </a:t>
            </a:r>
            <a:r>
              <a:rPr lang="zh-TW" altLang="en-US" dirty="0"/>
              <a:t>這類 </a:t>
            </a:r>
            <a:r>
              <a:rPr lang="en-US" altLang="zh-TW" dirty="0"/>
              <a:t>AI </a:t>
            </a:r>
            <a:r>
              <a:rPr lang="zh-TW" altLang="en-US" dirty="0"/>
              <a:t>助手。</a:t>
            </a:r>
            <a:endParaRPr lang="en-US" altLang="zh-TW" dirty="0"/>
          </a:p>
          <a:p>
            <a:pPr lvl="1"/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、</a:t>
            </a:r>
            <a:r>
              <a:rPr lang="en-US" altLang="zh-TW" dirty="0"/>
              <a:t>Observable</a:t>
            </a:r>
            <a:r>
              <a:rPr lang="zh-TW" altLang="en-US" dirty="0"/>
              <a:t>、</a:t>
            </a:r>
            <a:r>
              <a:rPr lang="en-US" altLang="zh-TW" dirty="0" err="1"/>
              <a:t>Replit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59E0CA-13B6-E0EC-1AA4-938E787C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F0DD1-45D3-E9A1-1E41-998C6CFC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優點與挑戰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468FB-AFF9-F812-0D0A-CB1E508AB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優點</a:t>
            </a:r>
            <a:endParaRPr lang="en-US" altLang="zh-TW" dirty="0"/>
          </a:p>
          <a:p>
            <a:pPr lvl="1"/>
            <a:r>
              <a:rPr lang="zh-TW" altLang="en-US" dirty="0"/>
              <a:t>加速開發，快速獲得可用結果。</a:t>
            </a:r>
            <a:endParaRPr lang="en-US" altLang="zh-TW" dirty="0"/>
          </a:p>
          <a:p>
            <a:pPr lvl="1"/>
            <a:r>
              <a:rPr lang="zh-TW" altLang="en-US" dirty="0"/>
              <a:t>鼓勵創意，不被僵化流程綁住。</a:t>
            </a:r>
            <a:endParaRPr lang="en-US" altLang="zh-TW" dirty="0"/>
          </a:p>
          <a:p>
            <a:pPr lvl="1"/>
            <a:r>
              <a:rPr lang="zh-TW" altLang="en-US" dirty="0"/>
              <a:t>學習曲線更友善，降低進入門檻。</a:t>
            </a:r>
            <a:endParaRPr lang="en-US" altLang="zh-TW" dirty="0"/>
          </a:p>
          <a:p>
            <a:r>
              <a:rPr lang="zh-TW" altLang="en-US" dirty="0"/>
              <a:t>挑戰</a:t>
            </a:r>
            <a:endParaRPr lang="en-US" altLang="zh-TW" dirty="0"/>
          </a:p>
          <a:p>
            <a:pPr lvl="1"/>
            <a:r>
              <a:rPr lang="zh-TW" altLang="en-US" dirty="0"/>
              <a:t>缺乏完整架構設計，可能後期維護困難。</a:t>
            </a:r>
            <a:endParaRPr lang="en-US" altLang="zh-TW" dirty="0"/>
          </a:p>
          <a:p>
            <a:pPr lvl="1"/>
            <a:r>
              <a:rPr lang="zh-TW" altLang="en-US" dirty="0"/>
              <a:t>過度依賴 </a:t>
            </a:r>
            <a:r>
              <a:rPr lang="en-US" altLang="zh-TW" dirty="0"/>
              <a:t>AI</a:t>
            </a:r>
            <a:r>
              <a:rPr lang="zh-TW" altLang="en-US" dirty="0"/>
              <a:t>，程式碼品質與安全性需再檢驗。</a:t>
            </a:r>
            <a:endParaRPr lang="en-US" altLang="zh-TW" dirty="0"/>
          </a:p>
          <a:p>
            <a:pPr lvl="1"/>
            <a:r>
              <a:rPr lang="zh-TW" altLang="en-US" dirty="0"/>
              <a:t>不適合大型、嚴謹、規範性專案。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ED65E3-ECB5-65EC-04E1-103B1C4D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2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027-9A60-780D-49D3-107F5DF2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所以，要用嚴謹的方式來進行</a:t>
            </a:r>
            <a:r>
              <a:rPr lang="en-US" altLang="zh-TW" dirty="0"/>
              <a:t>Vibe Coding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97FD-B10D-BB04-B91F-15B8AD77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熟悉要使用的程式語言與環境</a:t>
            </a:r>
            <a:endParaRPr lang="en-US" altLang="zh-TW" dirty="0"/>
          </a:p>
          <a:p>
            <a:r>
              <a:rPr lang="zh-TW" altLang="en-US" dirty="0"/>
              <a:t>瞭解資料庫存取機制</a:t>
            </a:r>
            <a:endParaRPr lang="en-US" altLang="zh-TW" dirty="0"/>
          </a:p>
          <a:p>
            <a:r>
              <a:rPr lang="zh-TW" altLang="en-US" dirty="0"/>
              <a:t>導入版本控制，可以隨時進行損害控制</a:t>
            </a:r>
            <a:endParaRPr lang="en-US" altLang="zh-TW" dirty="0"/>
          </a:p>
          <a:p>
            <a:r>
              <a:rPr lang="zh-TW" altLang="en-US" dirty="0"/>
              <a:t>使用具體及聚焦指令，精確說明「要做」以及「不要做」的內容</a:t>
            </a:r>
            <a:endParaRPr lang="en-US" altLang="zh-TW" dirty="0"/>
          </a:p>
          <a:p>
            <a:r>
              <a:rPr lang="zh-TW" altLang="en-US" dirty="0"/>
              <a:t>要求隨時建立規格、技術、解決方案、使用說明、開發文件、執行條件以及輸出階段性文件 </a:t>
            </a:r>
            <a:endParaRPr lang="en-US" altLang="zh-TW" dirty="0"/>
          </a:p>
          <a:p>
            <a:r>
              <a:rPr lang="zh-TW" altLang="en-US" dirty="0"/>
              <a:t>把</a:t>
            </a:r>
            <a:r>
              <a:rPr lang="en-US" altLang="zh-TW" dirty="0"/>
              <a:t>AI</a:t>
            </a:r>
            <a:r>
              <a:rPr lang="zh-TW" altLang="en-US" dirty="0"/>
              <a:t>工具當作是你的團隊夥伴、第一線程式設計師、以及知識庫來源</a:t>
            </a:r>
            <a:endParaRPr lang="en-US" altLang="zh-TW" dirty="0"/>
          </a:p>
          <a:p>
            <a:r>
              <a:rPr lang="zh-TW" altLang="en-US" dirty="0"/>
              <a:t>上線前，記得一定要進行</a:t>
            </a:r>
            <a:r>
              <a:rPr lang="en-US" altLang="zh-TW" dirty="0"/>
              <a:t>Code Review</a:t>
            </a:r>
            <a:r>
              <a:rPr lang="zh-TW" altLang="en-US" dirty="0"/>
              <a:t>以及測試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1F433E-C49F-8634-5046-4811EA6A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9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40D7A-F79A-5CF6-FBD4-CCD15A93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我們為什麼要</a:t>
            </a:r>
            <a:r>
              <a:rPr lang="en-US" altLang="zh-TW" dirty="0"/>
              <a:t>Coding</a:t>
            </a:r>
            <a:r>
              <a:rPr lang="zh-TW" altLang="en-US" dirty="0"/>
              <a:t>（寫程式）？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19CB23-047A-3005-8947-1AB5D92B0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自動化工作流程，進行重複性的工作</a:t>
            </a:r>
            <a:endParaRPr lang="en-US" altLang="zh-TW" dirty="0"/>
          </a:p>
          <a:p>
            <a:r>
              <a:rPr lang="zh-TW" altLang="en-US" dirty="0"/>
              <a:t>擴大效能與規模化的能力</a:t>
            </a:r>
            <a:endParaRPr lang="en-US" altLang="zh-TW" dirty="0"/>
          </a:p>
          <a:p>
            <a:r>
              <a:rPr lang="zh-TW" altLang="en-US" dirty="0"/>
              <a:t>具備驗證數位原型的能力 </a:t>
            </a:r>
            <a:endParaRPr lang="en-US" altLang="zh-TW" dirty="0"/>
          </a:p>
          <a:p>
            <a:r>
              <a:rPr lang="zh-TW" altLang="en-US" dirty="0"/>
              <a:t>讓自己具備高階規劃與整合能力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6F74BF-8DA9-240A-A732-24A277555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2279032"/>
            <a:ext cx="5585544" cy="443756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910CF7-377C-AE07-15E4-F620DF7E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137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3740</TotalTime>
  <Words>1120</Words>
  <Application>Microsoft Office PowerPoint</Application>
  <PresentationFormat>寬螢幕</PresentationFormat>
  <Paragraphs>203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Aptos</vt:lpstr>
      <vt:lpstr>Arial</vt:lpstr>
      <vt:lpstr>Georgia</vt:lpstr>
      <vt:lpstr>Wingdings</vt:lpstr>
      <vt:lpstr>Helena</vt:lpstr>
      <vt:lpstr>Week 01 Vibe Coding 介紹與 工具安裝 使用ChatGPT的創意AI開發</vt:lpstr>
      <vt:lpstr>什麼是 Vibe Coding</vt:lpstr>
      <vt:lpstr>Vibe Coding 基本概念 </vt:lpstr>
      <vt:lpstr>與傳統程式設計的差異</vt:lpstr>
      <vt:lpstr>適用場景</vt:lpstr>
      <vt:lpstr>特徵與工具</vt:lpstr>
      <vt:lpstr>優點與挑戰</vt:lpstr>
      <vt:lpstr>所以，要用嚴謹的方式來進行Vibe Coding</vt:lpstr>
      <vt:lpstr>我們為什麼要Coding（寫程式）？</vt:lpstr>
      <vt:lpstr>慘痛案例分享</vt:lpstr>
      <vt:lpstr>PowerPoint 簡報</vt:lpstr>
      <vt:lpstr>Vibe Coding 需要具備的 基礎知識</vt:lpstr>
      <vt:lpstr>程式語言</vt:lpstr>
      <vt:lpstr>前端(Frontend)</vt:lpstr>
      <vt:lpstr>後端(Backend)</vt:lpstr>
      <vt:lpstr>執行環境</vt:lpstr>
      <vt:lpstr>開發環境</vt:lpstr>
      <vt:lpstr>部署環境</vt:lpstr>
      <vt:lpstr>資料儲存與處理</vt:lpstr>
      <vt:lpstr>資料格式</vt:lpstr>
      <vt:lpstr>資料庫</vt:lpstr>
      <vt:lpstr>AI 主流工具 </vt:lpstr>
      <vt:lpstr>模型供應商</vt:lpstr>
      <vt:lpstr>整合工具</vt:lpstr>
      <vt:lpstr>線上工具</vt:lpstr>
      <vt:lpstr>實作練習</vt:lpstr>
      <vt:lpstr>必備之工具與環境</vt:lpstr>
      <vt:lpstr>安裝清單</vt:lpstr>
      <vt:lpstr>建立可遠端存取的應用程式</vt:lpstr>
      <vt:lpstr>HTML/CSS/Javascript 範例</vt:lpstr>
      <vt:lpstr>如果你要把這個網頁部署上線</vt:lpstr>
      <vt:lpstr>Python / Gradio 範例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Min-Huang Ho</dc:creator>
  <cp:lastModifiedBy>Min-Huang Ho</cp:lastModifiedBy>
  <cp:revision>1</cp:revision>
  <dcterms:created xsi:type="dcterms:W3CDTF">2025-07-06T03:48:15Z</dcterms:created>
  <dcterms:modified xsi:type="dcterms:W3CDTF">2025-10-13T07:43:12Z</dcterms:modified>
</cp:coreProperties>
</file>